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4"/>
  </p:notesMasterIdLst>
  <p:sldIdLst>
    <p:sldId id="256" r:id="rId2"/>
    <p:sldId id="257" r:id="rId3"/>
  </p:sldIdLst>
  <p:sldSz cx="10058400" cy="7772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y Sansom" initials="LS" lastIdx="21" clrIdx="0">
    <p:extLst>
      <p:ext uri="{19B8F6BF-5375-455C-9EA6-DF929625EA0E}">
        <p15:presenceInfo xmlns:p15="http://schemas.microsoft.com/office/powerpoint/2012/main" userId="9a7217a7f76a7d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94"/>
  </p:normalViewPr>
  <p:slideViewPr>
    <p:cSldViewPr snapToGrid="0" snapToObjects="1">
      <p:cViewPr varScale="1">
        <p:scale>
          <a:sx n="104" d="100"/>
          <a:sy n="104" d="100"/>
        </p:scale>
        <p:origin x="17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464"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 name="Google Shape;2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 name="Google Shape;4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Trifold Brochure Directions - Google Presentations/Slides is the best app to use in Google Docs because you can place images, text, and graphics anywhere on the page, unlike Google Docs. </a:t>
            </a:r>
            <a:endParaRPr dirty="0"/>
          </a:p>
          <a:p>
            <a:pPr marL="457200" lvl="0" indent="-317500" algn="l" rtl="0">
              <a:lnSpc>
                <a:spcPct val="100000"/>
              </a:lnSpc>
              <a:spcBef>
                <a:spcPts val="0"/>
              </a:spcBef>
              <a:spcAft>
                <a:spcPts val="0"/>
              </a:spcAft>
              <a:buSzPts val="1400"/>
              <a:buChar char="●"/>
            </a:pPr>
            <a:r>
              <a:rPr lang="en" dirty="0"/>
              <a:t>Double Click on “Title of Project” to replace with your text</a:t>
            </a:r>
            <a:endParaRPr dirty="0"/>
          </a:p>
          <a:p>
            <a:pPr marL="914400" lvl="1" indent="-317500" algn="l" rtl="0">
              <a:lnSpc>
                <a:spcPct val="100000"/>
              </a:lnSpc>
              <a:spcBef>
                <a:spcPts val="0"/>
              </a:spcBef>
              <a:spcAft>
                <a:spcPts val="0"/>
              </a:spcAft>
              <a:buSzPts val="1400"/>
              <a:buChar char="○"/>
            </a:pPr>
            <a:r>
              <a:rPr lang="en" dirty="0"/>
              <a:t>You can change font, color and outline of this by using the menu bar</a:t>
            </a:r>
            <a:endParaRPr dirty="0"/>
          </a:p>
          <a:p>
            <a:pPr marL="457200" lvl="0" indent="-317500" algn="l" rtl="0">
              <a:lnSpc>
                <a:spcPct val="100000"/>
              </a:lnSpc>
              <a:spcBef>
                <a:spcPts val="0"/>
              </a:spcBef>
              <a:spcAft>
                <a:spcPts val="0"/>
              </a:spcAft>
              <a:buSzPts val="1400"/>
              <a:buChar char="●"/>
            </a:pPr>
            <a:r>
              <a:rPr lang="en" dirty="0"/>
              <a:t>The numbers of the pages are marked on the template, delete them when your brochure is complete.</a:t>
            </a:r>
            <a:endParaRPr dirty="0"/>
          </a:p>
          <a:p>
            <a:pPr marL="457200" lvl="0" indent="-317500" algn="l" rtl="0">
              <a:lnSpc>
                <a:spcPct val="100000"/>
              </a:lnSpc>
              <a:spcBef>
                <a:spcPts val="0"/>
              </a:spcBef>
              <a:spcAft>
                <a:spcPts val="0"/>
              </a:spcAft>
              <a:buSzPts val="1400"/>
              <a:buChar char="●"/>
            </a:pPr>
            <a:r>
              <a:rPr lang="en" dirty="0"/>
              <a:t>Anywhere there is text, you can replace it with your text</a:t>
            </a:r>
            <a:endParaRPr dirty="0"/>
          </a:p>
          <a:p>
            <a:pPr marL="457200" lvl="0" indent="-317500" algn="l" rtl="0">
              <a:lnSpc>
                <a:spcPct val="100000"/>
              </a:lnSpc>
              <a:spcBef>
                <a:spcPts val="0"/>
              </a:spcBef>
              <a:spcAft>
                <a:spcPts val="0"/>
              </a:spcAft>
              <a:buSzPts val="1400"/>
              <a:buChar char="●"/>
            </a:pPr>
            <a:r>
              <a:rPr lang="en" dirty="0"/>
              <a:t>Any place that asks you to insert image can be inserted over top of the text. It won’t show up in final printing</a:t>
            </a:r>
            <a:endParaRPr dirty="0"/>
          </a:p>
          <a:p>
            <a:pPr marL="457200" lvl="0" indent="-317500" algn="l" rtl="0">
              <a:lnSpc>
                <a:spcPct val="100000"/>
              </a:lnSpc>
              <a:spcBef>
                <a:spcPts val="0"/>
              </a:spcBef>
              <a:spcAft>
                <a:spcPts val="0"/>
              </a:spcAft>
              <a:buSzPts val="1400"/>
              <a:buChar char="●"/>
            </a:pPr>
            <a:r>
              <a:rPr lang="en" dirty="0"/>
              <a:t>You can change the text box color on pages 3 and 5 so that it is suitable for your project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54380" y="2392606"/>
            <a:ext cx="8549700" cy="1752600"/>
          </a:xfrm>
          <a:prstGeom prst="rect">
            <a:avLst/>
          </a:prstGeom>
          <a:noFill/>
          <a:ln>
            <a:noFill/>
          </a:ln>
        </p:spPr>
        <p:txBody>
          <a:bodyPr spcFirstLastPara="1" wrap="square" lIns="113100" tIns="113100" rIns="113100" bIns="113100" anchor="b" anchorCtr="0">
            <a:noAutofit/>
          </a:bodyPr>
          <a:lstStyle>
            <a:lvl1pPr lvl="0" algn="ctr">
              <a:lnSpc>
                <a:spcPct val="100000"/>
              </a:lnSpc>
              <a:spcBef>
                <a:spcPts val="0"/>
              </a:spcBef>
              <a:spcAft>
                <a:spcPts val="0"/>
              </a:spcAft>
              <a:buSzPts val="5900"/>
              <a:buNone/>
              <a:defRPr sz="5900"/>
            </a:lvl1pPr>
            <a:lvl2pPr lvl="1" algn="ctr">
              <a:lnSpc>
                <a:spcPct val="100000"/>
              </a:lnSpc>
              <a:spcBef>
                <a:spcPts val="0"/>
              </a:spcBef>
              <a:spcAft>
                <a:spcPts val="0"/>
              </a:spcAft>
              <a:buSzPts val="5900"/>
              <a:buNone/>
              <a:defRPr sz="5900"/>
            </a:lvl2pPr>
            <a:lvl3pPr lvl="2" algn="ctr">
              <a:lnSpc>
                <a:spcPct val="100000"/>
              </a:lnSpc>
              <a:spcBef>
                <a:spcPts val="0"/>
              </a:spcBef>
              <a:spcAft>
                <a:spcPts val="0"/>
              </a:spcAft>
              <a:buSzPts val="5900"/>
              <a:buNone/>
              <a:defRPr sz="5900"/>
            </a:lvl3pPr>
            <a:lvl4pPr lvl="3" algn="ctr">
              <a:lnSpc>
                <a:spcPct val="100000"/>
              </a:lnSpc>
              <a:spcBef>
                <a:spcPts val="0"/>
              </a:spcBef>
              <a:spcAft>
                <a:spcPts val="0"/>
              </a:spcAft>
              <a:buSzPts val="5900"/>
              <a:buNone/>
              <a:defRPr sz="5900"/>
            </a:lvl4pPr>
            <a:lvl5pPr lvl="4" algn="ctr">
              <a:lnSpc>
                <a:spcPct val="100000"/>
              </a:lnSpc>
              <a:spcBef>
                <a:spcPts val="0"/>
              </a:spcBef>
              <a:spcAft>
                <a:spcPts val="0"/>
              </a:spcAft>
              <a:buSzPts val="5900"/>
              <a:buNone/>
              <a:defRPr sz="5900"/>
            </a:lvl5pPr>
            <a:lvl6pPr lvl="5" algn="ctr">
              <a:lnSpc>
                <a:spcPct val="100000"/>
              </a:lnSpc>
              <a:spcBef>
                <a:spcPts val="0"/>
              </a:spcBef>
              <a:spcAft>
                <a:spcPts val="0"/>
              </a:spcAft>
              <a:buSzPts val="5900"/>
              <a:buNone/>
              <a:defRPr sz="5900"/>
            </a:lvl6pPr>
            <a:lvl7pPr lvl="6" algn="ctr">
              <a:lnSpc>
                <a:spcPct val="100000"/>
              </a:lnSpc>
              <a:spcBef>
                <a:spcPts val="0"/>
              </a:spcBef>
              <a:spcAft>
                <a:spcPts val="0"/>
              </a:spcAft>
              <a:buSzPts val="5900"/>
              <a:buNone/>
              <a:defRPr sz="5900"/>
            </a:lvl7pPr>
            <a:lvl8pPr lvl="7" algn="ctr">
              <a:lnSpc>
                <a:spcPct val="100000"/>
              </a:lnSpc>
              <a:spcBef>
                <a:spcPts val="0"/>
              </a:spcBef>
              <a:spcAft>
                <a:spcPts val="0"/>
              </a:spcAft>
              <a:buSzPts val="5900"/>
              <a:buNone/>
              <a:defRPr sz="5900"/>
            </a:lvl8pPr>
            <a:lvl9pPr lvl="8" algn="ctr">
              <a:lnSpc>
                <a:spcPct val="100000"/>
              </a:lnSpc>
              <a:spcBef>
                <a:spcPts val="0"/>
              </a:spcBef>
              <a:spcAft>
                <a:spcPts val="0"/>
              </a:spcAft>
              <a:buSzPts val="5900"/>
              <a:buNone/>
              <a:defRPr sz="5900"/>
            </a:lvl9pPr>
          </a:lstStyle>
          <a:p>
            <a:endParaRPr/>
          </a:p>
        </p:txBody>
      </p:sp>
      <p:sp>
        <p:nvSpPr>
          <p:cNvPr id="10" name="Google Shape;10;p2"/>
          <p:cNvSpPr txBox="1">
            <a:spLocks noGrp="1"/>
          </p:cNvSpPr>
          <p:nvPr>
            <p:ph type="subTitle" idx="1"/>
          </p:nvPr>
        </p:nvSpPr>
        <p:spPr>
          <a:xfrm>
            <a:off x="754380" y="4291636"/>
            <a:ext cx="8549700" cy="1185900"/>
          </a:xfrm>
          <a:prstGeom prst="rect">
            <a:avLst/>
          </a:prstGeom>
          <a:noFill/>
          <a:ln>
            <a:noFill/>
          </a:ln>
        </p:spPr>
        <p:txBody>
          <a:bodyPr spcFirstLastPara="1" wrap="square" lIns="113100" tIns="113100" rIns="113100" bIns="113100" anchor="t" anchorCtr="0">
            <a:noAutofit/>
          </a:bodyPr>
          <a:lstStyle>
            <a:lvl1pPr lvl="0" algn="ctr">
              <a:lnSpc>
                <a:spcPct val="100000"/>
              </a:lnSpc>
              <a:spcBef>
                <a:spcPts val="0"/>
              </a:spcBef>
              <a:spcAft>
                <a:spcPts val="0"/>
              </a:spcAft>
              <a:buClr>
                <a:schemeClr val="dk2"/>
              </a:buClr>
              <a:buSzPts val="3700"/>
              <a:buNone/>
              <a:defRPr>
                <a:solidFill>
                  <a:schemeClr val="dk2"/>
                </a:solidFill>
              </a:defRPr>
            </a:lvl1pPr>
            <a:lvl2pPr lvl="1" algn="ctr">
              <a:lnSpc>
                <a:spcPct val="100000"/>
              </a:lnSpc>
              <a:spcBef>
                <a:spcPts val="0"/>
              </a:spcBef>
              <a:spcAft>
                <a:spcPts val="0"/>
              </a:spcAft>
              <a:buClr>
                <a:schemeClr val="dk2"/>
              </a:buClr>
              <a:buSzPts val="3700"/>
              <a:buNone/>
              <a:defRPr sz="3700">
                <a:solidFill>
                  <a:schemeClr val="dk2"/>
                </a:solidFill>
              </a:defRPr>
            </a:lvl2pPr>
            <a:lvl3pPr lvl="2" algn="ctr">
              <a:lnSpc>
                <a:spcPct val="100000"/>
              </a:lnSpc>
              <a:spcBef>
                <a:spcPts val="0"/>
              </a:spcBef>
              <a:spcAft>
                <a:spcPts val="0"/>
              </a:spcAft>
              <a:buClr>
                <a:schemeClr val="dk2"/>
              </a:buClr>
              <a:buSzPts val="3700"/>
              <a:buNone/>
              <a:defRPr sz="3700">
                <a:solidFill>
                  <a:schemeClr val="dk2"/>
                </a:solidFill>
              </a:defRPr>
            </a:lvl3pPr>
            <a:lvl4pPr lvl="3" algn="ctr">
              <a:lnSpc>
                <a:spcPct val="100000"/>
              </a:lnSpc>
              <a:spcBef>
                <a:spcPts val="0"/>
              </a:spcBef>
              <a:spcAft>
                <a:spcPts val="0"/>
              </a:spcAft>
              <a:buClr>
                <a:schemeClr val="dk2"/>
              </a:buClr>
              <a:buSzPts val="3700"/>
              <a:buNone/>
              <a:defRPr sz="3700">
                <a:solidFill>
                  <a:schemeClr val="dk2"/>
                </a:solidFill>
              </a:defRPr>
            </a:lvl4pPr>
            <a:lvl5pPr lvl="4" algn="ctr">
              <a:lnSpc>
                <a:spcPct val="100000"/>
              </a:lnSpc>
              <a:spcBef>
                <a:spcPts val="0"/>
              </a:spcBef>
              <a:spcAft>
                <a:spcPts val="0"/>
              </a:spcAft>
              <a:buClr>
                <a:schemeClr val="dk2"/>
              </a:buClr>
              <a:buSzPts val="3700"/>
              <a:buNone/>
              <a:defRPr sz="3700">
                <a:solidFill>
                  <a:schemeClr val="dk2"/>
                </a:solidFill>
              </a:defRPr>
            </a:lvl5pPr>
            <a:lvl6pPr lvl="5" algn="ctr">
              <a:lnSpc>
                <a:spcPct val="100000"/>
              </a:lnSpc>
              <a:spcBef>
                <a:spcPts val="0"/>
              </a:spcBef>
              <a:spcAft>
                <a:spcPts val="0"/>
              </a:spcAft>
              <a:buClr>
                <a:schemeClr val="dk2"/>
              </a:buClr>
              <a:buSzPts val="3700"/>
              <a:buNone/>
              <a:defRPr sz="3700">
                <a:solidFill>
                  <a:schemeClr val="dk2"/>
                </a:solidFill>
              </a:defRPr>
            </a:lvl6pPr>
            <a:lvl7pPr lvl="6" algn="ctr">
              <a:lnSpc>
                <a:spcPct val="100000"/>
              </a:lnSpc>
              <a:spcBef>
                <a:spcPts val="0"/>
              </a:spcBef>
              <a:spcAft>
                <a:spcPts val="0"/>
              </a:spcAft>
              <a:buClr>
                <a:schemeClr val="dk2"/>
              </a:buClr>
              <a:buSzPts val="3700"/>
              <a:buNone/>
              <a:defRPr sz="3700">
                <a:solidFill>
                  <a:schemeClr val="dk2"/>
                </a:solidFill>
              </a:defRPr>
            </a:lvl7pPr>
            <a:lvl8pPr lvl="7" algn="ctr">
              <a:lnSpc>
                <a:spcPct val="100000"/>
              </a:lnSpc>
              <a:spcBef>
                <a:spcPts val="0"/>
              </a:spcBef>
              <a:spcAft>
                <a:spcPts val="0"/>
              </a:spcAft>
              <a:buClr>
                <a:schemeClr val="dk2"/>
              </a:buClr>
              <a:buSzPts val="3700"/>
              <a:buNone/>
              <a:defRPr sz="3700">
                <a:solidFill>
                  <a:schemeClr val="dk2"/>
                </a:solidFill>
              </a:defRPr>
            </a:lvl8pPr>
            <a:lvl9pPr lvl="8" algn="ctr">
              <a:lnSpc>
                <a:spcPct val="100000"/>
              </a:lnSpc>
              <a:spcBef>
                <a:spcPts val="0"/>
              </a:spcBef>
              <a:spcAft>
                <a:spcPts val="0"/>
              </a:spcAft>
              <a:buClr>
                <a:schemeClr val="dk2"/>
              </a:buClr>
              <a:buSzPts val="3700"/>
              <a:buNone/>
              <a:defRPr sz="37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502920" y="311256"/>
            <a:ext cx="9052500" cy="1295400"/>
          </a:xfrm>
          <a:prstGeom prst="rect">
            <a:avLst/>
          </a:prstGeom>
          <a:noFill/>
          <a:ln>
            <a:noFill/>
          </a:ln>
        </p:spPr>
        <p:txBody>
          <a:bodyPr spcFirstLastPara="1" wrap="square" lIns="113100" tIns="113100" rIns="113100" bIns="113100" anchor="b" anchorCtr="0">
            <a:noAutofit/>
          </a:bodyPr>
          <a:lstStyle>
            <a:lvl1pPr lvl="0" algn="l">
              <a:lnSpc>
                <a:spcPct val="100000"/>
              </a:lnSpc>
              <a:spcBef>
                <a:spcPts val="0"/>
              </a:spcBef>
              <a:spcAft>
                <a:spcPts val="0"/>
              </a:spcAft>
              <a:buSzPts val="4500"/>
              <a:buNone/>
              <a:defRPr/>
            </a:lvl1pPr>
            <a:lvl2pPr lvl="1" algn="l">
              <a:lnSpc>
                <a:spcPct val="100000"/>
              </a:lnSpc>
              <a:spcBef>
                <a:spcPts val="0"/>
              </a:spcBef>
              <a:spcAft>
                <a:spcPts val="0"/>
              </a:spcAft>
              <a:buSzPts val="4500"/>
              <a:buNone/>
              <a:defRPr/>
            </a:lvl2pPr>
            <a:lvl3pPr lvl="2" algn="l">
              <a:lnSpc>
                <a:spcPct val="100000"/>
              </a:lnSpc>
              <a:spcBef>
                <a:spcPts val="0"/>
              </a:spcBef>
              <a:spcAft>
                <a:spcPts val="0"/>
              </a:spcAft>
              <a:buSzPts val="4500"/>
              <a:buNone/>
              <a:defRPr/>
            </a:lvl3pPr>
            <a:lvl4pPr lvl="3" algn="l">
              <a:lnSpc>
                <a:spcPct val="100000"/>
              </a:lnSpc>
              <a:spcBef>
                <a:spcPts val="0"/>
              </a:spcBef>
              <a:spcAft>
                <a:spcPts val="0"/>
              </a:spcAft>
              <a:buSzPts val="4500"/>
              <a:buNone/>
              <a:defRPr/>
            </a:lvl4pPr>
            <a:lvl5pPr lvl="4" algn="l">
              <a:lnSpc>
                <a:spcPct val="100000"/>
              </a:lnSpc>
              <a:spcBef>
                <a:spcPts val="0"/>
              </a:spcBef>
              <a:spcAft>
                <a:spcPts val="0"/>
              </a:spcAft>
              <a:buSzPts val="4500"/>
              <a:buNone/>
              <a:defRPr/>
            </a:lvl5pPr>
            <a:lvl6pPr lvl="5" algn="l">
              <a:lnSpc>
                <a:spcPct val="100000"/>
              </a:lnSpc>
              <a:spcBef>
                <a:spcPts val="0"/>
              </a:spcBef>
              <a:spcAft>
                <a:spcPts val="0"/>
              </a:spcAft>
              <a:buSzPts val="4500"/>
              <a:buNone/>
              <a:defRPr/>
            </a:lvl6pPr>
            <a:lvl7pPr lvl="6" algn="l">
              <a:lnSpc>
                <a:spcPct val="100000"/>
              </a:lnSpc>
              <a:spcBef>
                <a:spcPts val="0"/>
              </a:spcBef>
              <a:spcAft>
                <a:spcPts val="0"/>
              </a:spcAft>
              <a:buSzPts val="4500"/>
              <a:buNone/>
              <a:defRPr/>
            </a:lvl7pPr>
            <a:lvl8pPr lvl="7" algn="l">
              <a:lnSpc>
                <a:spcPct val="100000"/>
              </a:lnSpc>
              <a:spcBef>
                <a:spcPts val="0"/>
              </a:spcBef>
              <a:spcAft>
                <a:spcPts val="0"/>
              </a:spcAft>
              <a:buSzPts val="4500"/>
              <a:buNone/>
              <a:defRPr/>
            </a:lvl8pPr>
            <a:lvl9pPr lvl="8" algn="l">
              <a:lnSpc>
                <a:spcPct val="100000"/>
              </a:lnSpc>
              <a:spcBef>
                <a:spcPts val="0"/>
              </a:spcBef>
              <a:spcAft>
                <a:spcPts val="0"/>
              </a:spcAft>
              <a:buSzPts val="4500"/>
              <a:buNone/>
              <a:defRPr/>
            </a:lvl9pPr>
          </a:lstStyle>
          <a:p>
            <a:endParaRPr/>
          </a:p>
        </p:txBody>
      </p:sp>
      <p:sp>
        <p:nvSpPr>
          <p:cNvPr id="13" name="Google Shape;13;p3"/>
          <p:cNvSpPr txBox="1">
            <a:spLocks noGrp="1"/>
          </p:cNvSpPr>
          <p:nvPr>
            <p:ph type="body" idx="1"/>
          </p:nvPr>
        </p:nvSpPr>
        <p:spPr>
          <a:xfrm>
            <a:off x="502920" y="1813560"/>
            <a:ext cx="9052500" cy="5629800"/>
          </a:xfrm>
          <a:prstGeom prst="rect">
            <a:avLst/>
          </a:prstGeom>
          <a:noFill/>
          <a:ln>
            <a:noFill/>
          </a:ln>
        </p:spPr>
        <p:txBody>
          <a:bodyPr spcFirstLastPara="1" wrap="square" lIns="113100" tIns="113100" rIns="113100" bIns="113100" anchor="t" anchorCtr="0">
            <a:noAutofit/>
          </a:bodyPr>
          <a:lstStyle>
            <a:lvl1pPr marL="457200" lvl="0" indent="-463550" algn="l">
              <a:lnSpc>
                <a:spcPct val="100000"/>
              </a:lnSpc>
              <a:spcBef>
                <a:spcPts val="700"/>
              </a:spcBef>
              <a:spcAft>
                <a:spcPts val="0"/>
              </a:spcAft>
              <a:buSzPts val="3700"/>
              <a:buChar char="●"/>
              <a:defRPr/>
            </a:lvl1pPr>
            <a:lvl2pPr marL="914400" lvl="1" indent="-419100" algn="l">
              <a:lnSpc>
                <a:spcPct val="100000"/>
              </a:lnSpc>
              <a:spcBef>
                <a:spcPts val="0"/>
              </a:spcBef>
              <a:spcAft>
                <a:spcPts val="0"/>
              </a:spcAft>
              <a:buSzPts val="3000"/>
              <a:buChar char="○"/>
              <a:defRPr/>
            </a:lvl2pPr>
            <a:lvl3pPr marL="1371600" lvl="2" indent="-419100" algn="l">
              <a:lnSpc>
                <a:spcPct val="100000"/>
              </a:lnSpc>
              <a:spcBef>
                <a:spcPts val="0"/>
              </a:spcBef>
              <a:spcAft>
                <a:spcPts val="0"/>
              </a:spcAft>
              <a:buSzPts val="3000"/>
              <a:buChar char="■"/>
              <a:defRPr/>
            </a:lvl3pPr>
            <a:lvl4pPr marL="1828800" lvl="3" indent="-368300" algn="l">
              <a:lnSpc>
                <a:spcPct val="100000"/>
              </a:lnSpc>
              <a:spcBef>
                <a:spcPts val="0"/>
              </a:spcBef>
              <a:spcAft>
                <a:spcPts val="0"/>
              </a:spcAft>
              <a:buSzPts val="2200"/>
              <a:buChar char="●"/>
              <a:defRPr/>
            </a:lvl4pPr>
            <a:lvl5pPr marL="2286000" lvl="4" indent="-368300" algn="l">
              <a:lnSpc>
                <a:spcPct val="100000"/>
              </a:lnSpc>
              <a:spcBef>
                <a:spcPts val="0"/>
              </a:spcBef>
              <a:spcAft>
                <a:spcPts val="0"/>
              </a:spcAft>
              <a:buSzPts val="2200"/>
              <a:buChar char="○"/>
              <a:defRPr/>
            </a:lvl5pPr>
            <a:lvl6pPr marL="2743200" lvl="5" indent="-368300" algn="l">
              <a:lnSpc>
                <a:spcPct val="100000"/>
              </a:lnSpc>
              <a:spcBef>
                <a:spcPts val="0"/>
              </a:spcBef>
              <a:spcAft>
                <a:spcPts val="0"/>
              </a:spcAft>
              <a:buSzPts val="2200"/>
              <a:buChar char="■"/>
              <a:defRPr/>
            </a:lvl6pPr>
            <a:lvl7pPr marL="3200400" lvl="6" indent="-368300" algn="l">
              <a:lnSpc>
                <a:spcPct val="100000"/>
              </a:lnSpc>
              <a:spcBef>
                <a:spcPts val="0"/>
              </a:spcBef>
              <a:spcAft>
                <a:spcPts val="0"/>
              </a:spcAft>
              <a:buSzPts val="2200"/>
              <a:buChar char="●"/>
              <a:defRPr/>
            </a:lvl7pPr>
            <a:lvl8pPr marL="3657600" lvl="7" indent="-368300" algn="l">
              <a:lnSpc>
                <a:spcPct val="100000"/>
              </a:lnSpc>
              <a:spcBef>
                <a:spcPts val="0"/>
              </a:spcBef>
              <a:spcAft>
                <a:spcPts val="0"/>
              </a:spcAft>
              <a:buSzPts val="2200"/>
              <a:buChar char="○"/>
              <a:defRPr/>
            </a:lvl8pPr>
            <a:lvl9pPr marL="4114800" lvl="8" indent="-368300" algn="l">
              <a:lnSpc>
                <a:spcPct val="100000"/>
              </a:lnSpc>
              <a:spcBef>
                <a:spcPts val="0"/>
              </a:spcBef>
              <a:spcAft>
                <a:spcPts val="0"/>
              </a:spcAft>
              <a:buSzPts val="22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502920" y="311256"/>
            <a:ext cx="9052500" cy="1295400"/>
          </a:xfrm>
          <a:prstGeom prst="rect">
            <a:avLst/>
          </a:prstGeom>
          <a:noFill/>
          <a:ln>
            <a:noFill/>
          </a:ln>
        </p:spPr>
        <p:txBody>
          <a:bodyPr spcFirstLastPara="1" wrap="square" lIns="113100" tIns="113100" rIns="113100" bIns="113100" anchor="b" anchorCtr="0">
            <a:noAutofit/>
          </a:bodyPr>
          <a:lstStyle>
            <a:lvl1pPr lvl="0" algn="l">
              <a:lnSpc>
                <a:spcPct val="100000"/>
              </a:lnSpc>
              <a:spcBef>
                <a:spcPts val="0"/>
              </a:spcBef>
              <a:spcAft>
                <a:spcPts val="0"/>
              </a:spcAft>
              <a:buSzPts val="4500"/>
              <a:buNone/>
              <a:defRPr/>
            </a:lvl1pPr>
            <a:lvl2pPr lvl="1" algn="l">
              <a:lnSpc>
                <a:spcPct val="100000"/>
              </a:lnSpc>
              <a:spcBef>
                <a:spcPts val="0"/>
              </a:spcBef>
              <a:spcAft>
                <a:spcPts val="0"/>
              </a:spcAft>
              <a:buSzPts val="4500"/>
              <a:buNone/>
              <a:defRPr/>
            </a:lvl2pPr>
            <a:lvl3pPr lvl="2" algn="l">
              <a:lnSpc>
                <a:spcPct val="100000"/>
              </a:lnSpc>
              <a:spcBef>
                <a:spcPts val="0"/>
              </a:spcBef>
              <a:spcAft>
                <a:spcPts val="0"/>
              </a:spcAft>
              <a:buSzPts val="4500"/>
              <a:buNone/>
              <a:defRPr/>
            </a:lvl3pPr>
            <a:lvl4pPr lvl="3" algn="l">
              <a:lnSpc>
                <a:spcPct val="100000"/>
              </a:lnSpc>
              <a:spcBef>
                <a:spcPts val="0"/>
              </a:spcBef>
              <a:spcAft>
                <a:spcPts val="0"/>
              </a:spcAft>
              <a:buSzPts val="4500"/>
              <a:buNone/>
              <a:defRPr/>
            </a:lvl4pPr>
            <a:lvl5pPr lvl="4" algn="l">
              <a:lnSpc>
                <a:spcPct val="100000"/>
              </a:lnSpc>
              <a:spcBef>
                <a:spcPts val="0"/>
              </a:spcBef>
              <a:spcAft>
                <a:spcPts val="0"/>
              </a:spcAft>
              <a:buSzPts val="4500"/>
              <a:buNone/>
              <a:defRPr/>
            </a:lvl5pPr>
            <a:lvl6pPr lvl="5" algn="l">
              <a:lnSpc>
                <a:spcPct val="100000"/>
              </a:lnSpc>
              <a:spcBef>
                <a:spcPts val="0"/>
              </a:spcBef>
              <a:spcAft>
                <a:spcPts val="0"/>
              </a:spcAft>
              <a:buSzPts val="4500"/>
              <a:buNone/>
              <a:defRPr/>
            </a:lvl6pPr>
            <a:lvl7pPr lvl="6" algn="l">
              <a:lnSpc>
                <a:spcPct val="100000"/>
              </a:lnSpc>
              <a:spcBef>
                <a:spcPts val="0"/>
              </a:spcBef>
              <a:spcAft>
                <a:spcPts val="0"/>
              </a:spcAft>
              <a:buSzPts val="4500"/>
              <a:buNone/>
              <a:defRPr/>
            </a:lvl7pPr>
            <a:lvl8pPr lvl="7" algn="l">
              <a:lnSpc>
                <a:spcPct val="100000"/>
              </a:lnSpc>
              <a:spcBef>
                <a:spcPts val="0"/>
              </a:spcBef>
              <a:spcAft>
                <a:spcPts val="0"/>
              </a:spcAft>
              <a:buSzPts val="4500"/>
              <a:buNone/>
              <a:defRPr/>
            </a:lvl8pPr>
            <a:lvl9pPr lvl="8" algn="l">
              <a:lnSpc>
                <a:spcPct val="100000"/>
              </a:lnSpc>
              <a:spcBef>
                <a:spcPts val="0"/>
              </a:spcBef>
              <a:spcAft>
                <a:spcPts val="0"/>
              </a:spcAft>
              <a:buSzPts val="4500"/>
              <a:buNone/>
              <a:defRPr/>
            </a:lvl9pPr>
          </a:lstStyle>
          <a:p>
            <a:endParaRPr/>
          </a:p>
        </p:txBody>
      </p:sp>
      <p:sp>
        <p:nvSpPr>
          <p:cNvPr id="16" name="Google Shape;16;p4"/>
          <p:cNvSpPr txBox="1">
            <a:spLocks noGrp="1"/>
          </p:cNvSpPr>
          <p:nvPr>
            <p:ph type="body" idx="1"/>
          </p:nvPr>
        </p:nvSpPr>
        <p:spPr>
          <a:xfrm>
            <a:off x="502920" y="1813560"/>
            <a:ext cx="4394100" cy="5629800"/>
          </a:xfrm>
          <a:prstGeom prst="rect">
            <a:avLst/>
          </a:prstGeom>
          <a:noFill/>
          <a:ln>
            <a:noFill/>
          </a:ln>
        </p:spPr>
        <p:txBody>
          <a:bodyPr spcFirstLastPara="1" wrap="square" lIns="113100" tIns="113100" rIns="113100" bIns="113100" anchor="t" anchorCtr="0">
            <a:noAutofit/>
          </a:bodyPr>
          <a:lstStyle>
            <a:lvl1pPr marL="457200" lvl="0" indent="-463550" algn="l">
              <a:lnSpc>
                <a:spcPct val="100000"/>
              </a:lnSpc>
              <a:spcBef>
                <a:spcPts val="700"/>
              </a:spcBef>
              <a:spcAft>
                <a:spcPts val="0"/>
              </a:spcAft>
              <a:buSzPts val="3700"/>
              <a:buChar char="●"/>
              <a:defRPr/>
            </a:lvl1pPr>
            <a:lvl2pPr marL="914400" lvl="1" indent="-419100" algn="l">
              <a:lnSpc>
                <a:spcPct val="100000"/>
              </a:lnSpc>
              <a:spcBef>
                <a:spcPts val="0"/>
              </a:spcBef>
              <a:spcAft>
                <a:spcPts val="0"/>
              </a:spcAft>
              <a:buSzPts val="3000"/>
              <a:buChar char="○"/>
              <a:defRPr/>
            </a:lvl2pPr>
            <a:lvl3pPr marL="1371600" lvl="2" indent="-419100" algn="l">
              <a:lnSpc>
                <a:spcPct val="100000"/>
              </a:lnSpc>
              <a:spcBef>
                <a:spcPts val="0"/>
              </a:spcBef>
              <a:spcAft>
                <a:spcPts val="0"/>
              </a:spcAft>
              <a:buSzPts val="3000"/>
              <a:buChar char="■"/>
              <a:defRPr/>
            </a:lvl3pPr>
            <a:lvl4pPr marL="1828800" lvl="3" indent="-368300" algn="l">
              <a:lnSpc>
                <a:spcPct val="100000"/>
              </a:lnSpc>
              <a:spcBef>
                <a:spcPts val="0"/>
              </a:spcBef>
              <a:spcAft>
                <a:spcPts val="0"/>
              </a:spcAft>
              <a:buSzPts val="2200"/>
              <a:buChar char="●"/>
              <a:defRPr/>
            </a:lvl4pPr>
            <a:lvl5pPr marL="2286000" lvl="4" indent="-368300" algn="l">
              <a:lnSpc>
                <a:spcPct val="100000"/>
              </a:lnSpc>
              <a:spcBef>
                <a:spcPts val="0"/>
              </a:spcBef>
              <a:spcAft>
                <a:spcPts val="0"/>
              </a:spcAft>
              <a:buSzPts val="2200"/>
              <a:buChar char="○"/>
              <a:defRPr/>
            </a:lvl5pPr>
            <a:lvl6pPr marL="2743200" lvl="5" indent="-368300" algn="l">
              <a:lnSpc>
                <a:spcPct val="100000"/>
              </a:lnSpc>
              <a:spcBef>
                <a:spcPts val="0"/>
              </a:spcBef>
              <a:spcAft>
                <a:spcPts val="0"/>
              </a:spcAft>
              <a:buSzPts val="2200"/>
              <a:buChar char="■"/>
              <a:defRPr/>
            </a:lvl6pPr>
            <a:lvl7pPr marL="3200400" lvl="6" indent="-368300" algn="l">
              <a:lnSpc>
                <a:spcPct val="100000"/>
              </a:lnSpc>
              <a:spcBef>
                <a:spcPts val="0"/>
              </a:spcBef>
              <a:spcAft>
                <a:spcPts val="0"/>
              </a:spcAft>
              <a:buSzPts val="2200"/>
              <a:buChar char="●"/>
              <a:defRPr/>
            </a:lvl7pPr>
            <a:lvl8pPr marL="3657600" lvl="7" indent="-368300" algn="l">
              <a:lnSpc>
                <a:spcPct val="100000"/>
              </a:lnSpc>
              <a:spcBef>
                <a:spcPts val="0"/>
              </a:spcBef>
              <a:spcAft>
                <a:spcPts val="0"/>
              </a:spcAft>
              <a:buSzPts val="2200"/>
              <a:buChar char="○"/>
              <a:defRPr/>
            </a:lvl8pPr>
            <a:lvl9pPr marL="4114800" lvl="8" indent="-368300" algn="l">
              <a:lnSpc>
                <a:spcPct val="100000"/>
              </a:lnSpc>
              <a:spcBef>
                <a:spcPts val="0"/>
              </a:spcBef>
              <a:spcAft>
                <a:spcPts val="0"/>
              </a:spcAft>
              <a:buSzPts val="2200"/>
              <a:buChar char="■"/>
              <a:defRPr/>
            </a:lvl9pPr>
          </a:lstStyle>
          <a:p>
            <a:endParaRPr/>
          </a:p>
        </p:txBody>
      </p:sp>
      <p:sp>
        <p:nvSpPr>
          <p:cNvPr id="17" name="Google Shape;17;p4"/>
          <p:cNvSpPr txBox="1">
            <a:spLocks noGrp="1"/>
          </p:cNvSpPr>
          <p:nvPr>
            <p:ph type="body" idx="2"/>
          </p:nvPr>
        </p:nvSpPr>
        <p:spPr>
          <a:xfrm>
            <a:off x="5161501" y="1813560"/>
            <a:ext cx="4394100" cy="5629800"/>
          </a:xfrm>
          <a:prstGeom prst="rect">
            <a:avLst/>
          </a:prstGeom>
          <a:noFill/>
          <a:ln>
            <a:noFill/>
          </a:ln>
        </p:spPr>
        <p:txBody>
          <a:bodyPr spcFirstLastPara="1" wrap="square" lIns="113100" tIns="113100" rIns="113100" bIns="113100" anchor="t" anchorCtr="0">
            <a:noAutofit/>
          </a:bodyPr>
          <a:lstStyle>
            <a:lvl1pPr marL="457200" lvl="0" indent="-463550" algn="l">
              <a:lnSpc>
                <a:spcPct val="100000"/>
              </a:lnSpc>
              <a:spcBef>
                <a:spcPts val="700"/>
              </a:spcBef>
              <a:spcAft>
                <a:spcPts val="0"/>
              </a:spcAft>
              <a:buSzPts val="3700"/>
              <a:buChar char="●"/>
              <a:defRPr/>
            </a:lvl1pPr>
            <a:lvl2pPr marL="914400" lvl="1" indent="-419100" algn="l">
              <a:lnSpc>
                <a:spcPct val="100000"/>
              </a:lnSpc>
              <a:spcBef>
                <a:spcPts val="0"/>
              </a:spcBef>
              <a:spcAft>
                <a:spcPts val="0"/>
              </a:spcAft>
              <a:buSzPts val="3000"/>
              <a:buChar char="○"/>
              <a:defRPr/>
            </a:lvl2pPr>
            <a:lvl3pPr marL="1371600" lvl="2" indent="-419100" algn="l">
              <a:lnSpc>
                <a:spcPct val="100000"/>
              </a:lnSpc>
              <a:spcBef>
                <a:spcPts val="0"/>
              </a:spcBef>
              <a:spcAft>
                <a:spcPts val="0"/>
              </a:spcAft>
              <a:buSzPts val="3000"/>
              <a:buChar char="■"/>
              <a:defRPr/>
            </a:lvl3pPr>
            <a:lvl4pPr marL="1828800" lvl="3" indent="-368300" algn="l">
              <a:lnSpc>
                <a:spcPct val="100000"/>
              </a:lnSpc>
              <a:spcBef>
                <a:spcPts val="0"/>
              </a:spcBef>
              <a:spcAft>
                <a:spcPts val="0"/>
              </a:spcAft>
              <a:buSzPts val="2200"/>
              <a:buChar char="●"/>
              <a:defRPr/>
            </a:lvl4pPr>
            <a:lvl5pPr marL="2286000" lvl="4" indent="-368300" algn="l">
              <a:lnSpc>
                <a:spcPct val="100000"/>
              </a:lnSpc>
              <a:spcBef>
                <a:spcPts val="0"/>
              </a:spcBef>
              <a:spcAft>
                <a:spcPts val="0"/>
              </a:spcAft>
              <a:buSzPts val="2200"/>
              <a:buChar char="○"/>
              <a:defRPr/>
            </a:lvl5pPr>
            <a:lvl6pPr marL="2743200" lvl="5" indent="-368300" algn="l">
              <a:lnSpc>
                <a:spcPct val="100000"/>
              </a:lnSpc>
              <a:spcBef>
                <a:spcPts val="0"/>
              </a:spcBef>
              <a:spcAft>
                <a:spcPts val="0"/>
              </a:spcAft>
              <a:buSzPts val="2200"/>
              <a:buChar char="■"/>
              <a:defRPr/>
            </a:lvl6pPr>
            <a:lvl7pPr marL="3200400" lvl="6" indent="-368300" algn="l">
              <a:lnSpc>
                <a:spcPct val="100000"/>
              </a:lnSpc>
              <a:spcBef>
                <a:spcPts val="0"/>
              </a:spcBef>
              <a:spcAft>
                <a:spcPts val="0"/>
              </a:spcAft>
              <a:buSzPts val="2200"/>
              <a:buChar char="●"/>
              <a:defRPr/>
            </a:lvl7pPr>
            <a:lvl8pPr marL="3657600" lvl="7" indent="-368300" algn="l">
              <a:lnSpc>
                <a:spcPct val="100000"/>
              </a:lnSpc>
              <a:spcBef>
                <a:spcPts val="0"/>
              </a:spcBef>
              <a:spcAft>
                <a:spcPts val="0"/>
              </a:spcAft>
              <a:buSzPts val="2200"/>
              <a:buChar char="○"/>
              <a:defRPr/>
            </a:lvl8pPr>
            <a:lvl9pPr marL="4114800" lvl="8" indent="-368300" algn="l">
              <a:lnSpc>
                <a:spcPct val="100000"/>
              </a:lnSpc>
              <a:spcBef>
                <a:spcPts val="0"/>
              </a:spcBef>
              <a:spcAft>
                <a:spcPts val="0"/>
              </a:spcAft>
              <a:buSzPts val="22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02920" y="311256"/>
            <a:ext cx="9052500" cy="1295400"/>
          </a:xfrm>
          <a:prstGeom prst="rect">
            <a:avLst/>
          </a:prstGeom>
          <a:noFill/>
          <a:ln>
            <a:noFill/>
          </a:ln>
        </p:spPr>
        <p:txBody>
          <a:bodyPr spcFirstLastPara="1" wrap="square" lIns="113100" tIns="113100" rIns="113100" bIns="113100" anchor="b" anchorCtr="0">
            <a:noAutofit/>
          </a:bodyPr>
          <a:lstStyle>
            <a:lvl1pPr lvl="0" algn="l">
              <a:lnSpc>
                <a:spcPct val="100000"/>
              </a:lnSpc>
              <a:spcBef>
                <a:spcPts val="0"/>
              </a:spcBef>
              <a:spcAft>
                <a:spcPts val="0"/>
              </a:spcAft>
              <a:buSzPts val="4500"/>
              <a:buNone/>
              <a:defRPr/>
            </a:lvl1pPr>
            <a:lvl2pPr lvl="1" algn="l">
              <a:lnSpc>
                <a:spcPct val="100000"/>
              </a:lnSpc>
              <a:spcBef>
                <a:spcPts val="0"/>
              </a:spcBef>
              <a:spcAft>
                <a:spcPts val="0"/>
              </a:spcAft>
              <a:buSzPts val="4500"/>
              <a:buNone/>
              <a:defRPr/>
            </a:lvl2pPr>
            <a:lvl3pPr lvl="2" algn="l">
              <a:lnSpc>
                <a:spcPct val="100000"/>
              </a:lnSpc>
              <a:spcBef>
                <a:spcPts val="0"/>
              </a:spcBef>
              <a:spcAft>
                <a:spcPts val="0"/>
              </a:spcAft>
              <a:buSzPts val="4500"/>
              <a:buNone/>
              <a:defRPr/>
            </a:lvl3pPr>
            <a:lvl4pPr lvl="3" algn="l">
              <a:lnSpc>
                <a:spcPct val="100000"/>
              </a:lnSpc>
              <a:spcBef>
                <a:spcPts val="0"/>
              </a:spcBef>
              <a:spcAft>
                <a:spcPts val="0"/>
              </a:spcAft>
              <a:buSzPts val="4500"/>
              <a:buNone/>
              <a:defRPr/>
            </a:lvl4pPr>
            <a:lvl5pPr lvl="4" algn="l">
              <a:lnSpc>
                <a:spcPct val="100000"/>
              </a:lnSpc>
              <a:spcBef>
                <a:spcPts val="0"/>
              </a:spcBef>
              <a:spcAft>
                <a:spcPts val="0"/>
              </a:spcAft>
              <a:buSzPts val="4500"/>
              <a:buNone/>
              <a:defRPr/>
            </a:lvl5pPr>
            <a:lvl6pPr lvl="5" algn="l">
              <a:lnSpc>
                <a:spcPct val="100000"/>
              </a:lnSpc>
              <a:spcBef>
                <a:spcPts val="0"/>
              </a:spcBef>
              <a:spcAft>
                <a:spcPts val="0"/>
              </a:spcAft>
              <a:buSzPts val="4500"/>
              <a:buNone/>
              <a:defRPr/>
            </a:lvl6pPr>
            <a:lvl7pPr lvl="6" algn="l">
              <a:lnSpc>
                <a:spcPct val="100000"/>
              </a:lnSpc>
              <a:spcBef>
                <a:spcPts val="0"/>
              </a:spcBef>
              <a:spcAft>
                <a:spcPts val="0"/>
              </a:spcAft>
              <a:buSzPts val="4500"/>
              <a:buNone/>
              <a:defRPr/>
            </a:lvl7pPr>
            <a:lvl8pPr lvl="7" algn="l">
              <a:lnSpc>
                <a:spcPct val="100000"/>
              </a:lnSpc>
              <a:spcBef>
                <a:spcPts val="0"/>
              </a:spcBef>
              <a:spcAft>
                <a:spcPts val="0"/>
              </a:spcAft>
              <a:buSzPts val="4500"/>
              <a:buNone/>
              <a:defRPr/>
            </a:lvl8pPr>
            <a:lvl9pPr lvl="8" algn="l">
              <a:lnSpc>
                <a:spcPct val="100000"/>
              </a:lnSpc>
              <a:spcBef>
                <a:spcPts val="0"/>
              </a:spcBef>
              <a:spcAft>
                <a:spcPts val="0"/>
              </a:spcAft>
              <a:buSzPts val="4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
        <p:cNvGrpSpPr/>
        <p:nvPr/>
      </p:nvGrpSpPr>
      <p:grpSpPr>
        <a:xfrm>
          <a:off x="0" y="0"/>
          <a:ext cx="0" cy="0"/>
          <a:chOff x="0" y="0"/>
          <a:chExt cx="0" cy="0"/>
        </a:xfrm>
      </p:grpSpPr>
      <p:sp>
        <p:nvSpPr>
          <p:cNvPr id="21" name="Google Shape;21;p6"/>
          <p:cNvSpPr txBox="1">
            <a:spLocks noGrp="1"/>
          </p:cNvSpPr>
          <p:nvPr>
            <p:ph type="body" idx="1"/>
          </p:nvPr>
        </p:nvSpPr>
        <p:spPr>
          <a:xfrm>
            <a:off x="502920" y="6658423"/>
            <a:ext cx="9052500" cy="785100"/>
          </a:xfrm>
          <a:prstGeom prst="rect">
            <a:avLst/>
          </a:prstGeom>
          <a:noFill/>
          <a:ln>
            <a:noFill/>
          </a:ln>
        </p:spPr>
        <p:txBody>
          <a:bodyPr spcFirstLastPara="1" wrap="square" lIns="113100" tIns="113100" rIns="113100" bIns="113100" anchor="t" anchorCtr="0">
            <a:noAutofit/>
          </a:bodyPr>
          <a:lstStyle>
            <a:lvl1pPr marL="457200" lvl="0" indent="-228600" algn="ctr">
              <a:lnSpc>
                <a:spcPct val="100000"/>
              </a:lnSpc>
              <a:spcBef>
                <a:spcPts val="400"/>
              </a:spcBef>
              <a:spcAft>
                <a:spcPts val="0"/>
              </a:spcAft>
              <a:buSzPts val="2200"/>
              <a:buNone/>
              <a:defRPr sz="22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02920" y="311256"/>
            <a:ext cx="9052500" cy="1295400"/>
          </a:xfrm>
          <a:prstGeom prst="rect">
            <a:avLst/>
          </a:prstGeom>
          <a:noFill/>
          <a:ln>
            <a:noFill/>
          </a:ln>
        </p:spPr>
        <p:txBody>
          <a:bodyPr spcFirstLastPara="1" wrap="square" lIns="113100" tIns="113100" rIns="113100" bIns="113100" anchor="b" anchorCtr="0">
            <a:noAutofit/>
          </a:bodyPr>
          <a:lstStyle>
            <a:lvl1pPr marR="0" lvl="0" algn="l" rtl="0">
              <a:lnSpc>
                <a:spcPct val="100000"/>
              </a:lnSpc>
              <a:spcBef>
                <a:spcPts val="0"/>
              </a:spcBef>
              <a:spcAft>
                <a:spcPts val="0"/>
              </a:spcAft>
              <a:buClr>
                <a:schemeClr val="dk1"/>
              </a:buClr>
              <a:buSzPts val="4500"/>
              <a:buFont typeface="Arial"/>
              <a:buNone/>
              <a:defRPr sz="4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500"/>
              <a:buFont typeface="Arial"/>
              <a:buNone/>
              <a:defRPr sz="45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500"/>
              <a:buFont typeface="Arial"/>
              <a:buNone/>
              <a:defRPr sz="45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500"/>
              <a:buFont typeface="Arial"/>
              <a:buNone/>
              <a:defRPr sz="45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500"/>
              <a:buFont typeface="Arial"/>
              <a:buNone/>
              <a:defRPr sz="45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500"/>
              <a:buFont typeface="Arial"/>
              <a:buNone/>
              <a:defRPr sz="45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500"/>
              <a:buFont typeface="Arial"/>
              <a:buNone/>
              <a:defRPr sz="45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500"/>
              <a:buFont typeface="Arial"/>
              <a:buNone/>
              <a:defRPr sz="45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500"/>
              <a:buFont typeface="Arial"/>
              <a:buNone/>
              <a:defRPr sz="4500" b="1"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502920" y="1813560"/>
            <a:ext cx="9052500" cy="5629800"/>
          </a:xfrm>
          <a:prstGeom prst="rect">
            <a:avLst/>
          </a:prstGeom>
          <a:noFill/>
          <a:ln>
            <a:noFill/>
          </a:ln>
        </p:spPr>
        <p:txBody>
          <a:bodyPr spcFirstLastPara="1" wrap="square" lIns="113100" tIns="113100" rIns="113100" bIns="113100" anchor="t" anchorCtr="0">
            <a:noAutofit/>
          </a:bodyPr>
          <a:lstStyle>
            <a:lvl1pPr marL="457200" marR="0" lvl="0"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1pPr>
            <a:lvl2pPr marL="914400" marR="0" lvl="1" indent="-419100" algn="l" rtl="0">
              <a:lnSpc>
                <a:spcPct val="100000"/>
              </a:lnSpc>
              <a:spcBef>
                <a:spcPts val="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2pPr>
            <a:lvl3pPr marL="1371600" marR="0" lvl="2" indent="-419100" algn="l" rtl="0">
              <a:lnSpc>
                <a:spcPct val="100000"/>
              </a:lnSpc>
              <a:spcBef>
                <a:spcPts val="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L="1828800" marR="0" lvl="3" indent="-368300" algn="l" rtl="0">
              <a:lnSpc>
                <a:spcPct val="100000"/>
              </a:lnSpc>
              <a:spcBef>
                <a:spcPts val="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68300" algn="l" rtl="0">
              <a:lnSpc>
                <a:spcPct val="100000"/>
              </a:lnSpc>
              <a:spcBef>
                <a:spcPts val="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lnSpc>
                <a:spcPct val="100000"/>
              </a:lnSpc>
              <a:spcBef>
                <a:spcPts val="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lnSpc>
                <a:spcPct val="100000"/>
              </a:lnSpc>
              <a:spcBef>
                <a:spcPts val="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lnSpc>
                <a:spcPct val="100000"/>
              </a:lnSpc>
              <a:spcBef>
                <a:spcPts val="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manifestmedex.org/opt-out-2/" TargetMode="External"/><Relationship Id="rId5" Type="http://schemas.openxmlformats.org/officeDocument/2006/relationships/hyperlink" Target="https://www.manifestmedex.org/opt-out/"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www.manifestmedex.org/opt-out-2/" TargetMode="External"/><Relationship Id="rId4" Type="http://schemas.openxmlformats.org/officeDocument/2006/relationships/hyperlink" Target="https://www.manifestmedex.org/opt-ou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
        <p:cNvGrpSpPr/>
        <p:nvPr/>
      </p:nvGrpSpPr>
      <p:grpSpPr>
        <a:xfrm>
          <a:off x="0" y="0"/>
          <a:ext cx="0" cy="0"/>
          <a:chOff x="0" y="0"/>
          <a:chExt cx="0" cy="0"/>
        </a:xfrm>
      </p:grpSpPr>
      <p:sp>
        <p:nvSpPr>
          <p:cNvPr id="27" name="Google Shape;27;p8"/>
          <p:cNvSpPr txBox="1"/>
          <p:nvPr/>
        </p:nvSpPr>
        <p:spPr>
          <a:xfrm>
            <a:off x="450725" y="274825"/>
            <a:ext cx="252900" cy="30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 name="Google Shape;29;p8"/>
          <p:cNvSpPr txBox="1"/>
          <p:nvPr/>
        </p:nvSpPr>
        <p:spPr>
          <a:xfrm>
            <a:off x="6958875" y="296825"/>
            <a:ext cx="208800" cy="30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0" name="Google Shape;30;p8"/>
          <p:cNvPicPr preferRelativeResize="0"/>
          <p:nvPr/>
        </p:nvPicPr>
        <p:blipFill rotWithShape="1">
          <a:blip r:embed="rId4">
            <a:alphaModFix/>
          </a:blip>
          <a:srcRect/>
          <a:stretch/>
        </p:blipFill>
        <p:spPr>
          <a:xfrm>
            <a:off x="7381923" y="582625"/>
            <a:ext cx="1779375" cy="1779375"/>
          </a:xfrm>
          <a:prstGeom prst="rect">
            <a:avLst/>
          </a:prstGeom>
          <a:noFill/>
          <a:ln>
            <a:noFill/>
          </a:ln>
        </p:spPr>
      </p:pic>
      <p:pic>
        <p:nvPicPr>
          <p:cNvPr id="31" name="Google Shape;31;p8"/>
          <p:cNvPicPr preferRelativeResize="0"/>
          <p:nvPr/>
        </p:nvPicPr>
        <p:blipFill rotWithShape="1">
          <a:blip r:embed="rId4">
            <a:alphaModFix/>
          </a:blip>
          <a:srcRect/>
          <a:stretch/>
        </p:blipFill>
        <p:spPr>
          <a:xfrm>
            <a:off x="4263821" y="5852150"/>
            <a:ext cx="1530750" cy="1530750"/>
          </a:xfrm>
          <a:prstGeom prst="rect">
            <a:avLst/>
          </a:prstGeom>
          <a:noFill/>
          <a:ln>
            <a:noFill/>
          </a:ln>
        </p:spPr>
      </p:pic>
      <p:sp>
        <p:nvSpPr>
          <p:cNvPr id="32" name="Google Shape;32;p8"/>
          <p:cNvSpPr txBox="1"/>
          <p:nvPr/>
        </p:nvSpPr>
        <p:spPr>
          <a:xfrm>
            <a:off x="7261050" y="2171750"/>
            <a:ext cx="2143200" cy="234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dirty="0">
                <a:solidFill>
                  <a:srgbClr val="000000"/>
                </a:solidFill>
                <a:latin typeface="Arial"/>
                <a:ea typeface="Arial"/>
                <a:cs typeface="Arial"/>
                <a:sym typeface="Arial"/>
              </a:rPr>
              <a:t>Health Information Exchange (HIE) Makes Your Medical Care Safer, Easier, and More Affordable</a:t>
            </a:r>
            <a:endParaRPr sz="1600" b="1" i="0" u="none" strike="noStrike" cap="none" dirty="0">
              <a:solidFill>
                <a:srgbClr val="000000"/>
              </a:solidFill>
              <a:latin typeface="Arial"/>
              <a:ea typeface="Arial"/>
              <a:cs typeface="Arial"/>
              <a:sym typeface="Arial"/>
            </a:endParaRPr>
          </a:p>
        </p:txBody>
      </p:sp>
      <p:sp>
        <p:nvSpPr>
          <p:cNvPr id="33" name="Google Shape;33;p8"/>
          <p:cNvSpPr txBox="1"/>
          <p:nvPr/>
        </p:nvSpPr>
        <p:spPr>
          <a:xfrm>
            <a:off x="3795349" y="838838"/>
            <a:ext cx="2577741" cy="475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dirty="0">
                <a:solidFill>
                  <a:schemeClr val="dk1"/>
                </a:solidFill>
                <a:latin typeface="Arial"/>
                <a:ea typeface="Arial"/>
                <a:cs typeface="Arial"/>
                <a:sym typeface="Arial"/>
              </a:rPr>
              <a:t>          How To Opt</a:t>
            </a:r>
            <a:r>
              <a:rPr lang="en" sz="1100" b="1" dirty="0">
                <a:solidFill>
                  <a:schemeClr val="dk1"/>
                </a:solidFill>
              </a:rPr>
              <a:t>-</a:t>
            </a:r>
            <a:r>
              <a:rPr lang="en" sz="1100" b="1" i="0" u="none" strike="noStrike" cap="none" dirty="0">
                <a:solidFill>
                  <a:schemeClr val="dk1"/>
                </a:solidFill>
                <a:latin typeface="Arial"/>
                <a:ea typeface="Arial"/>
                <a:cs typeface="Arial"/>
                <a:sym typeface="Arial"/>
              </a:rPr>
              <a:t>Out 			</a:t>
            </a:r>
            <a:endParaRPr sz="11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 sz="1000" b="0" i="0" u="none" strike="noStrike" cap="none" dirty="0">
                <a:solidFill>
                  <a:schemeClr val="dk1"/>
                </a:solidFill>
                <a:latin typeface="Arial"/>
                <a:ea typeface="Arial"/>
                <a:cs typeface="Arial"/>
                <a:sym typeface="Arial"/>
              </a:rPr>
              <a:t>If you do NOT wish to share your personal health information electronically between your doctor, hospital, and other caregivers, you can fill out an opt-out form online at:  </a:t>
            </a:r>
            <a:r>
              <a:rPr lang="en" sz="1000" b="0" i="0" u="sng" strike="noStrike" cap="none" dirty="0">
                <a:solidFill>
                  <a:schemeClr val="hlink"/>
                </a:solidFill>
                <a:latin typeface="Arial"/>
                <a:ea typeface="Arial"/>
                <a:cs typeface="Arial"/>
                <a:sym typeface="Arial"/>
                <a:hlinkClick r:id="rId5"/>
              </a:rPr>
              <a:t>www.manifestmedex.org/opt-out/</a:t>
            </a:r>
            <a:r>
              <a:rPr lang="en" sz="1000" b="0" i="0" u="none" strike="noStrike" cap="none" dirty="0">
                <a:solidFill>
                  <a:schemeClr val="dk1"/>
                </a:solidFill>
                <a:latin typeface="Arial"/>
                <a:ea typeface="Arial"/>
                <a:cs typeface="Arial"/>
                <a:sym typeface="Arial"/>
              </a:rPr>
              <a:t> or you can call 1 (800) 490-7617.</a:t>
            </a:r>
            <a:endParaRPr dirty="0"/>
          </a:p>
          <a:p>
            <a:pPr marL="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 sz="1000" b="0" i="0" u="none" strike="noStrike" cap="none" dirty="0">
                <a:solidFill>
                  <a:schemeClr val="dk1"/>
                </a:solidFill>
                <a:latin typeface="Arial"/>
                <a:ea typeface="Arial"/>
                <a:cs typeface="Arial"/>
                <a:sym typeface="Arial"/>
              </a:rPr>
              <a:t>You may opt-out at any time. When you opt-out of Manifest </a:t>
            </a:r>
            <a:r>
              <a:rPr lang="en" sz="1000" b="0" i="0" u="none" strike="noStrike" cap="none" dirty="0" err="1">
                <a:solidFill>
                  <a:schemeClr val="dk1"/>
                </a:solidFill>
                <a:latin typeface="Arial"/>
                <a:ea typeface="Arial"/>
                <a:cs typeface="Arial"/>
                <a:sym typeface="Arial"/>
              </a:rPr>
              <a:t>MedEx</a:t>
            </a:r>
            <a:r>
              <a:rPr lang="en" sz="1000" b="0" i="0" u="none" strike="noStrike" cap="none" dirty="0">
                <a:solidFill>
                  <a:schemeClr val="dk1"/>
                </a:solidFill>
                <a:latin typeface="Arial"/>
                <a:ea typeface="Arial"/>
                <a:cs typeface="Arial"/>
                <a:sym typeface="Arial"/>
              </a:rPr>
              <a:t>, your caregiver(s) will need to request that a copy of your records be transferred by other means.</a:t>
            </a: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lvl="0" algn="ctr">
              <a:buClr>
                <a:schemeClr val="dk1"/>
              </a:buClr>
              <a:buSzPts val="1100"/>
            </a:pPr>
            <a:r>
              <a:rPr lang="en" sz="1000" dirty="0">
                <a:solidFill>
                  <a:schemeClr val="dk1"/>
                </a:solidFill>
              </a:rPr>
              <a:t>You’re welcome to choose to participate again anytime. You may </a:t>
            </a:r>
            <a:r>
              <a:rPr lang="en-US" sz="1000" dirty="0">
                <a:solidFill>
                  <a:schemeClr val="dk1"/>
                </a:solidFill>
              </a:rPr>
              <a:t>opt back in </a:t>
            </a:r>
            <a:r>
              <a:rPr lang="en-US" sz="1000" dirty="0"/>
              <a:t>by calling 1 (800) 490-7617 or by filling out a form available at: </a:t>
            </a:r>
            <a:r>
              <a:rPr lang="en-US" sz="1000" u="sng" dirty="0">
                <a:hlinkClick r:id="rId6"/>
              </a:rPr>
              <a:t>https://www.manifestmedex.org/opt-out-2/</a:t>
            </a:r>
            <a:r>
              <a:rPr lang="en" sz="1000" dirty="0">
                <a:solidFill>
                  <a:schemeClr val="dk1"/>
                </a:solidFill>
              </a:rPr>
              <a:t>	</a:t>
            </a:r>
            <a:r>
              <a:rPr lang="en" sz="1100" dirty="0">
                <a:solidFill>
                  <a:schemeClr val="dk1"/>
                </a:solidFill>
              </a:rPr>
              <a:t>	</a:t>
            </a:r>
            <a:endParaRPr sz="10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 sz="1000" b="0" i="0" u="none" strike="noStrike" cap="none" dirty="0">
                <a:solidFill>
                  <a:schemeClr val="dk1"/>
                </a:solidFill>
                <a:latin typeface="Arial"/>
                <a:ea typeface="Arial"/>
                <a:cs typeface="Arial"/>
                <a:sym typeface="Arial"/>
              </a:rPr>
              <a:t>Once you </a:t>
            </a:r>
            <a:r>
              <a:rPr lang="en-US" sz="1000" dirty="0">
                <a:solidFill>
                  <a:schemeClr val="dk1"/>
                </a:solidFill>
              </a:rPr>
              <a:t>opt back in </a:t>
            </a:r>
            <a:r>
              <a:rPr lang="en" sz="1000" b="0" i="0" u="none" strike="noStrike" cap="none" dirty="0">
                <a:solidFill>
                  <a:schemeClr val="dk1"/>
                </a:solidFill>
                <a:latin typeface="Arial"/>
                <a:ea typeface="Arial"/>
                <a:cs typeface="Arial"/>
                <a:sym typeface="Arial"/>
              </a:rPr>
              <a:t>all health information in the system will become available to all hospitals, doctors, and other caregivers who participate in the MX HIE.</a:t>
            </a: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4" name="Google Shape;34;p8"/>
          <p:cNvSpPr txBox="1"/>
          <p:nvPr/>
        </p:nvSpPr>
        <p:spPr>
          <a:xfrm>
            <a:off x="7535700" y="5239700"/>
            <a:ext cx="1593900" cy="214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 sz="1100" b="1" i="0" u="none" strike="noStrike" cap="none" dirty="0">
                <a:solidFill>
                  <a:schemeClr val="dk1"/>
                </a:solidFill>
                <a:latin typeface="Arial"/>
                <a:ea typeface="Arial"/>
                <a:cs typeface="Arial"/>
                <a:sym typeface="Arial"/>
              </a:rPr>
              <a:t>Your Practice Name				</a:t>
            </a:r>
            <a:endParaRPr sz="11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Address 1</a:t>
            </a:r>
            <a:endParaRPr sz="11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dirty="0">
                <a:solidFill>
                  <a:schemeClr val="dk1"/>
                </a:solidFill>
                <a:latin typeface="Arial"/>
                <a:ea typeface="Arial"/>
                <a:cs typeface="Arial"/>
                <a:sym typeface="Arial"/>
              </a:rPr>
              <a:t>Address 2 </a:t>
            </a:r>
            <a:endParaRPr sz="11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dirty="0">
                <a:solidFill>
                  <a:schemeClr val="dk1"/>
                </a:solidFill>
                <a:latin typeface="Arial"/>
                <a:ea typeface="Arial"/>
                <a:cs typeface="Arial"/>
                <a:sym typeface="Arial"/>
              </a:rPr>
              <a:t>City, ST </a:t>
            </a:r>
            <a:r>
              <a:rPr lang="en" sz="1100" b="0" i="0" u="none" strike="noStrike" cap="none" dirty="0" err="1">
                <a:solidFill>
                  <a:schemeClr val="dk1"/>
                </a:solidFill>
                <a:latin typeface="Arial"/>
                <a:ea typeface="Arial"/>
                <a:cs typeface="Arial"/>
                <a:sym typeface="Arial"/>
              </a:rPr>
              <a:t>xxxxx</a:t>
            </a: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P (xxx</a:t>
            </a:r>
            <a:r>
              <a:rPr lang="en" sz="1100" dirty="0">
                <a:solidFill>
                  <a:schemeClr val="dk1"/>
                </a:solidFill>
              </a:rPr>
              <a:t>) </a:t>
            </a:r>
            <a:r>
              <a:rPr lang="en" sz="1100" b="0" i="0" u="none" strike="noStrike" cap="none" dirty="0">
                <a:solidFill>
                  <a:schemeClr val="dk1"/>
                </a:solidFill>
                <a:latin typeface="Arial"/>
                <a:ea typeface="Arial"/>
                <a:cs typeface="Arial"/>
                <a:sym typeface="Arial"/>
              </a:rPr>
              <a:t>xxx</a:t>
            </a:r>
            <a:r>
              <a:rPr lang="en" sz="1100" dirty="0">
                <a:solidFill>
                  <a:schemeClr val="dk1"/>
                </a:solidFill>
              </a:rPr>
              <a:t>-</a:t>
            </a:r>
            <a:r>
              <a:rPr lang="en" sz="1100" b="0" i="0" u="none" strike="noStrike" cap="none" dirty="0" err="1">
                <a:solidFill>
                  <a:schemeClr val="dk1"/>
                </a:solidFill>
                <a:latin typeface="Arial"/>
                <a:ea typeface="Arial"/>
                <a:cs typeface="Arial"/>
                <a:sym typeface="Arial"/>
              </a:rPr>
              <a:t>xxxx</a:t>
            </a:r>
            <a:endParaRPr sz="11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 name="Google Shape;37;p8"/>
          <p:cNvSpPr txBox="1"/>
          <p:nvPr/>
        </p:nvSpPr>
        <p:spPr>
          <a:xfrm>
            <a:off x="703625" y="3783950"/>
            <a:ext cx="2318100" cy="66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Federal laws, such as HIPAA </a:t>
            </a:r>
            <a:br>
              <a:rPr lang="en" sz="1000" b="0" i="0" u="none" strike="noStrike" cap="none">
                <a:solidFill>
                  <a:schemeClr val="dk1"/>
                </a:solidFill>
                <a:latin typeface="Arial"/>
                <a:ea typeface="Arial"/>
                <a:cs typeface="Arial"/>
                <a:sym typeface="Arial"/>
              </a:rPr>
            </a:br>
            <a:r>
              <a:rPr lang="en" sz="1000" b="0" i="0" u="none" strike="noStrike" cap="none">
                <a:solidFill>
                  <a:schemeClr val="dk1"/>
                </a:solidFill>
                <a:latin typeface="Arial"/>
                <a:ea typeface="Arial"/>
                <a:cs typeface="Arial"/>
                <a:sym typeface="Arial"/>
              </a:rPr>
              <a:t>privacy regulation, are the same across state lines.</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8"/>
          <p:cNvSpPr txBox="1"/>
          <p:nvPr/>
        </p:nvSpPr>
        <p:spPr>
          <a:xfrm>
            <a:off x="468526" y="5591441"/>
            <a:ext cx="2631000" cy="306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dirty="0">
                <a:solidFill>
                  <a:schemeClr val="dk1"/>
                </a:solidFill>
                <a:latin typeface="Arial"/>
                <a:ea typeface="Arial"/>
                <a:cs typeface="Arial"/>
                <a:sym typeface="Arial"/>
              </a:rPr>
              <a:t>MX Notice of Privacy Practices</a:t>
            </a: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 sz="1000" b="0" i="0" u="none" strike="noStrike" cap="none" dirty="0">
                <a:solidFill>
                  <a:schemeClr val="dk1"/>
                </a:solidFill>
                <a:latin typeface="Arial"/>
                <a:ea typeface="Arial"/>
                <a:cs typeface="Arial"/>
                <a:sym typeface="Arial"/>
              </a:rPr>
              <a:t>This Notice of Privacy Practices explains how Manifest </a:t>
            </a:r>
            <a:r>
              <a:rPr lang="en" sz="1000" b="0" i="0" u="none" strike="noStrike" cap="none" dirty="0" err="1">
                <a:solidFill>
                  <a:schemeClr val="dk1"/>
                </a:solidFill>
                <a:latin typeface="Arial"/>
                <a:ea typeface="Arial"/>
                <a:cs typeface="Arial"/>
                <a:sym typeface="Arial"/>
              </a:rPr>
              <a:t>MedEx</a:t>
            </a:r>
            <a:r>
              <a:rPr lang="en" sz="1000" b="0" i="0" u="none" strike="noStrike" cap="none" dirty="0">
                <a:solidFill>
                  <a:schemeClr val="dk1"/>
                </a:solidFill>
                <a:latin typeface="Arial"/>
                <a:ea typeface="Arial"/>
                <a:cs typeface="Arial"/>
                <a:sym typeface="Arial"/>
              </a:rPr>
              <a:t> (MX), a nonprofit health information exchange, helps healthcare providers electronically share patients’ personal health information with each other. Sharing health information this way helps ensure that healthcare providers have as complete a record as possible when they are treating a patient.</a:t>
            </a: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3" name="Google Shape;34;p8">
            <a:extLst>
              <a:ext uri="{FF2B5EF4-FFF2-40B4-BE49-F238E27FC236}">
                <a16:creationId xmlns:a16="http://schemas.microsoft.com/office/drawing/2014/main" id="{84F6B700-0E28-F343-9673-89461458C8BC}"/>
              </a:ext>
            </a:extLst>
          </p:cNvPr>
          <p:cNvPicPr preferRelativeResize="0"/>
          <p:nvPr/>
        </p:nvPicPr>
        <p:blipFill rotWithShape="1">
          <a:blip r:embed="rId7">
            <a:alphaModFix/>
          </a:blip>
          <a:srcRect l="41007" r="32375" b="1312"/>
          <a:stretch/>
        </p:blipFill>
        <p:spPr>
          <a:xfrm>
            <a:off x="317423" y="178130"/>
            <a:ext cx="2933205" cy="54133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
        <p:cNvGrpSpPr/>
        <p:nvPr/>
      </p:nvGrpSpPr>
      <p:grpSpPr>
        <a:xfrm>
          <a:off x="0" y="0"/>
          <a:ext cx="0" cy="0"/>
          <a:chOff x="0" y="0"/>
          <a:chExt cx="0" cy="0"/>
        </a:xfrm>
      </p:grpSpPr>
      <p:sp>
        <p:nvSpPr>
          <p:cNvPr id="43" name="Google Shape;43;p9"/>
          <p:cNvSpPr txBox="1"/>
          <p:nvPr/>
        </p:nvSpPr>
        <p:spPr>
          <a:xfrm>
            <a:off x="474375" y="239540"/>
            <a:ext cx="9159000" cy="3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44" name="Google Shape;44;p9"/>
          <p:cNvSpPr txBox="1"/>
          <p:nvPr/>
        </p:nvSpPr>
        <p:spPr>
          <a:xfrm>
            <a:off x="424125" y="389925"/>
            <a:ext cx="2758800" cy="80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Benefits of being part of a Health Information Exchange:</a:t>
            </a:r>
            <a:endParaRPr sz="1400" b="1" i="0" u="none" strike="noStrike" cap="none" dirty="0">
              <a:solidFill>
                <a:srgbClr val="000000"/>
              </a:solidFill>
              <a:latin typeface="Arial"/>
              <a:ea typeface="Arial"/>
              <a:cs typeface="Arial"/>
              <a:sym typeface="Arial"/>
            </a:endParaRPr>
          </a:p>
        </p:txBody>
      </p:sp>
      <p:sp>
        <p:nvSpPr>
          <p:cNvPr id="46" name="Google Shape;46;p9"/>
          <p:cNvSpPr txBox="1"/>
          <p:nvPr/>
        </p:nvSpPr>
        <p:spPr>
          <a:xfrm>
            <a:off x="474375" y="1110325"/>
            <a:ext cx="2658300" cy="3595200"/>
          </a:xfrm>
          <a:prstGeom prst="rect">
            <a:avLst/>
          </a:prstGeom>
          <a:noFill/>
          <a:ln>
            <a:noFill/>
          </a:ln>
        </p:spPr>
        <p:txBody>
          <a:bodyPr spcFirstLastPara="1" wrap="square" lIns="91425" tIns="91425" rIns="91425" bIns="91425" anchor="t" anchorCtr="0">
            <a:noAutofit/>
          </a:bodyPr>
          <a:lstStyle/>
          <a:p>
            <a:pPr marL="457200" lvl="0" indent="-304800">
              <a:lnSpc>
                <a:spcPct val="115000"/>
              </a:lnSpc>
              <a:buSzPts val="1200"/>
              <a:buFont typeface="Arial"/>
              <a:buChar char="●"/>
            </a:pPr>
            <a:r>
              <a:rPr lang="en-US" sz="1000" dirty="0">
                <a:solidFill>
                  <a:schemeClr val="dk1"/>
                </a:solidFill>
              </a:rPr>
              <a:t>Manifest </a:t>
            </a:r>
            <a:r>
              <a:rPr lang="en-US" sz="1000" dirty="0" err="1">
                <a:solidFill>
                  <a:schemeClr val="dk1"/>
                </a:solidFill>
              </a:rPr>
              <a:t>MedEx</a:t>
            </a:r>
            <a:r>
              <a:rPr lang="en-US" sz="1000" dirty="0">
                <a:solidFill>
                  <a:schemeClr val="dk1"/>
                </a:solidFill>
              </a:rPr>
              <a:t> (MX) facilitates electronic sharing of your health records between members of your healthcare team to help make your medical treatment safer and more effective.</a:t>
            </a:r>
          </a:p>
          <a:p>
            <a:pPr marL="457200" lvl="0" indent="-304800">
              <a:lnSpc>
                <a:spcPct val="115000"/>
              </a:lnSpc>
              <a:buSzPts val="1200"/>
              <a:buFont typeface="Arial"/>
              <a:buChar char="●"/>
            </a:pPr>
            <a:endParaRPr lang="en" sz="1000" b="0" i="0" u="none" strike="noStrike" cap="none" dirty="0">
              <a:solidFill>
                <a:srgbClr val="000000"/>
              </a:solidFill>
              <a:latin typeface="Arial"/>
              <a:ea typeface="Arial"/>
              <a:cs typeface="Arial"/>
              <a:sym typeface="Arial"/>
            </a:endParaRPr>
          </a:p>
          <a:p>
            <a:pPr marL="457200" marR="0" lvl="0" indent="-304800" algn="l" rtl="0">
              <a:lnSpc>
                <a:spcPct val="115000"/>
              </a:lnSpc>
              <a:spcBef>
                <a:spcPts val="0"/>
              </a:spcBef>
              <a:spcAft>
                <a:spcPts val="0"/>
              </a:spcAft>
              <a:buClr>
                <a:srgbClr val="000000"/>
              </a:buClr>
              <a:buSzPts val="1200"/>
              <a:buFont typeface="Arial"/>
              <a:buChar char="●"/>
            </a:pPr>
            <a:r>
              <a:rPr lang="en" sz="1000" b="0" i="0" u="none" strike="noStrike" cap="none" dirty="0">
                <a:solidFill>
                  <a:srgbClr val="000000"/>
                </a:solidFill>
                <a:latin typeface="Arial"/>
                <a:ea typeface="Arial"/>
                <a:cs typeface="Arial"/>
                <a:sym typeface="Arial"/>
              </a:rPr>
              <a:t>Receive safer medical care when your doctors can quickly access details about your medications, allergies, conditions, and other important health information.</a:t>
            </a:r>
            <a:br>
              <a:rPr lang="en" sz="1000" b="0" i="0" u="none" strike="noStrike" cap="none" dirty="0">
                <a:solidFill>
                  <a:srgbClr val="000000"/>
                </a:solidFill>
                <a:latin typeface="Arial"/>
                <a:ea typeface="Arial"/>
                <a:cs typeface="Arial"/>
                <a:sym typeface="Arial"/>
              </a:rPr>
            </a:br>
            <a:endParaRPr sz="1000" b="0" i="0" u="none" strike="noStrike" cap="none" dirty="0">
              <a:solidFill>
                <a:srgbClr val="000000"/>
              </a:solidFill>
              <a:latin typeface="Arial"/>
              <a:ea typeface="Arial"/>
              <a:cs typeface="Arial"/>
              <a:sym typeface="Arial"/>
            </a:endParaRPr>
          </a:p>
          <a:p>
            <a:pPr marL="457200" marR="0" lvl="0" indent="-304800" algn="l" rtl="0">
              <a:lnSpc>
                <a:spcPct val="115000"/>
              </a:lnSpc>
              <a:spcBef>
                <a:spcPts val="0"/>
              </a:spcBef>
              <a:spcAft>
                <a:spcPts val="0"/>
              </a:spcAft>
              <a:buClr>
                <a:srgbClr val="000000"/>
              </a:buClr>
              <a:buSzPts val="1200"/>
              <a:buFont typeface="Arial"/>
              <a:buChar char="●"/>
            </a:pPr>
            <a:r>
              <a:rPr lang="en" sz="1000" b="0" i="0" u="none" strike="noStrike" cap="none" dirty="0">
                <a:solidFill>
                  <a:schemeClr val="dk1"/>
                </a:solidFill>
                <a:latin typeface="Arial"/>
                <a:ea typeface="Arial"/>
                <a:cs typeface="Arial"/>
                <a:sym typeface="Arial"/>
              </a:rPr>
              <a:t>Ensure your doctors have instant access to life-saving medical information in an emergency room crisis. </a:t>
            </a:r>
            <a:br>
              <a:rPr lang="en" sz="1000" b="0" i="0" u="none" strike="noStrike" cap="none" dirty="0">
                <a:solidFill>
                  <a:schemeClr val="dk1"/>
                </a:solidFill>
                <a:latin typeface="Arial"/>
                <a:ea typeface="Arial"/>
                <a:cs typeface="Arial"/>
                <a:sym typeface="Arial"/>
              </a:rPr>
            </a:br>
            <a:endParaRPr sz="1000" b="0" i="0" u="none" strike="noStrike" cap="none" dirty="0">
              <a:solidFill>
                <a:srgbClr val="000000"/>
              </a:solidFill>
              <a:latin typeface="Arial"/>
              <a:ea typeface="Arial"/>
              <a:cs typeface="Arial"/>
              <a:sym typeface="Arial"/>
            </a:endParaRPr>
          </a:p>
          <a:p>
            <a:pPr marL="457200" marR="0" lvl="0" indent="-304800" algn="l" rtl="0">
              <a:lnSpc>
                <a:spcPct val="115000"/>
              </a:lnSpc>
              <a:spcBef>
                <a:spcPts val="0"/>
              </a:spcBef>
              <a:spcAft>
                <a:spcPts val="0"/>
              </a:spcAft>
              <a:buClr>
                <a:srgbClr val="000000"/>
              </a:buClr>
              <a:buSzPts val="1200"/>
              <a:buFont typeface="Arial"/>
              <a:buChar char="●"/>
            </a:pPr>
            <a:r>
              <a:rPr lang="en" sz="1000" b="0" i="0" u="none" strike="noStrike" cap="none" dirty="0">
                <a:solidFill>
                  <a:srgbClr val="000000"/>
                </a:solidFill>
                <a:latin typeface="Arial"/>
                <a:ea typeface="Arial"/>
                <a:cs typeface="Arial"/>
                <a:sym typeface="Arial"/>
              </a:rPr>
              <a:t>Provide your doctors with access to your recent lab results, so you can save time and money by not repeating tests.</a:t>
            </a:r>
            <a:br>
              <a:rPr lang="en" sz="1000" b="0" i="0" u="none" strike="noStrike" cap="none" dirty="0">
                <a:solidFill>
                  <a:srgbClr val="000000"/>
                </a:solidFill>
                <a:latin typeface="Arial"/>
                <a:ea typeface="Arial"/>
                <a:cs typeface="Arial"/>
                <a:sym typeface="Arial"/>
              </a:rPr>
            </a:br>
            <a:endParaRPr sz="1000" b="0" i="0" u="none" strike="noStrike" cap="none" dirty="0">
              <a:solidFill>
                <a:srgbClr val="000000"/>
              </a:solidFill>
              <a:latin typeface="Arial"/>
              <a:ea typeface="Arial"/>
              <a:cs typeface="Arial"/>
              <a:sym typeface="Arial"/>
            </a:endParaRPr>
          </a:p>
          <a:p>
            <a:pPr marL="457200" marR="0" lvl="0" indent="-304800" algn="l" rtl="0">
              <a:lnSpc>
                <a:spcPct val="115000"/>
              </a:lnSpc>
              <a:spcBef>
                <a:spcPts val="0"/>
              </a:spcBef>
              <a:spcAft>
                <a:spcPts val="0"/>
              </a:spcAft>
              <a:buClr>
                <a:srgbClr val="000000"/>
              </a:buClr>
              <a:buSzPts val="1200"/>
              <a:buFont typeface="Arial"/>
              <a:buChar char="●"/>
            </a:pPr>
            <a:r>
              <a:rPr lang="en" sz="1000" b="0" i="0" u="none" strike="noStrike" cap="none" dirty="0">
                <a:solidFill>
                  <a:srgbClr val="000000"/>
                </a:solidFill>
                <a:latin typeface="Arial"/>
                <a:ea typeface="Arial"/>
                <a:cs typeface="Arial"/>
                <a:sym typeface="Arial"/>
              </a:rPr>
              <a:t>Receive quicker follow-ups from your primary care doctor if you are hospitalized. </a:t>
            </a:r>
            <a:br>
              <a:rPr lang="en" sz="1000" b="0" i="0" u="none" strike="noStrike" cap="none" dirty="0">
                <a:solidFill>
                  <a:srgbClr val="000000"/>
                </a:solidFill>
                <a:latin typeface="Arial"/>
                <a:ea typeface="Arial"/>
                <a:cs typeface="Arial"/>
                <a:sym typeface="Arial"/>
              </a:rPr>
            </a:br>
            <a:endParaRPr sz="1000" b="0" i="0" u="none" strike="noStrike" cap="none" dirty="0">
              <a:solidFill>
                <a:srgbClr val="000000"/>
              </a:solidFill>
              <a:latin typeface="Arial"/>
              <a:ea typeface="Arial"/>
              <a:cs typeface="Arial"/>
              <a:sym typeface="Arial"/>
            </a:endParaRPr>
          </a:p>
          <a:p>
            <a:pPr marL="457200" marR="0" lvl="0" indent="-304800" algn="l" rtl="0">
              <a:lnSpc>
                <a:spcPct val="115000"/>
              </a:lnSpc>
              <a:spcBef>
                <a:spcPts val="0"/>
              </a:spcBef>
              <a:spcAft>
                <a:spcPts val="0"/>
              </a:spcAft>
              <a:buClr>
                <a:srgbClr val="000000"/>
              </a:buClr>
              <a:buSzPts val="1200"/>
              <a:buFont typeface="Arial"/>
              <a:buChar char="●"/>
            </a:pPr>
            <a:r>
              <a:rPr lang="en" sz="1000" b="0" i="0" u="none" strike="noStrike" cap="none" dirty="0">
                <a:solidFill>
                  <a:srgbClr val="000000"/>
                </a:solidFill>
                <a:latin typeface="Arial"/>
                <a:ea typeface="Arial"/>
                <a:cs typeface="Arial"/>
                <a:sym typeface="Arial"/>
              </a:rPr>
              <a:t>Make sure your primary care doctor and other providers are up to date about changes in your health.</a:t>
            </a:r>
            <a:endParaRPr sz="10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dirty="0">
              <a:solidFill>
                <a:srgbClr val="000000"/>
              </a:solidFill>
              <a:latin typeface="Arial"/>
              <a:ea typeface="Arial"/>
              <a:cs typeface="Arial"/>
              <a:sym typeface="Arial"/>
            </a:endParaRPr>
          </a:p>
        </p:txBody>
      </p:sp>
      <p:sp>
        <p:nvSpPr>
          <p:cNvPr id="47" name="Google Shape;47;p9"/>
          <p:cNvSpPr txBox="1"/>
          <p:nvPr/>
        </p:nvSpPr>
        <p:spPr>
          <a:xfrm>
            <a:off x="6977175" y="307314"/>
            <a:ext cx="2656200" cy="669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b="1" i="0" u="none" strike="noStrike" cap="none" dirty="0">
                <a:solidFill>
                  <a:srgbClr val="000000"/>
                </a:solidFill>
                <a:latin typeface="Arial"/>
                <a:ea typeface="Arial"/>
                <a:cs typeface="Arial"/>
                <a:sym typeface="Arial"/>
              </a:rPr>
              <a:t>How do I opt-out of MX?</a:t>
            </a:r>
            <a:endParaRPr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000" b="0" i="0" u="none" strike="noStrike" cap="none" dirty="0">
                <a:solidFill>
                  <a:schemeClr val="dk1"/>
                </a:solidFill>
                <a:latin typeface="Arial"/>
                <a:ea typeface="Arial"/>
                <a:cs typeface="Arial"/>
                <a:sym typeface="Arial"/>
              </a:rPr>
              <a:t>Participation with MX is voluntary. Your choice to participate or not will not affect your ability to access medical care. As with any electronic system, there is a risk of unauthorized access or misuse of information. If you feel that the risks outweigh the benefits, you may choose not to participate or “opt-out.” When you opt-out, MX removes access to your health information and displays only demographic information needed to make sure no health information is visible. You can opt-out of the system at any time.</a:t>
            </a: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dirty="0">
                <a:solidFill>
                  <a:schemeClr val="dk1"/>
                </a:solidFill>
                <a:latin typeface="Arial"/>
                <a:ea typeface="Arial"/>
                <a:cs typeface="Arial"/>
                <a:sym typeface="Arial"/>
              </a:rPr>
              <a:t>	</a:t>
            </a:r>
            <a:endParaRPr sz="1000" b="0" i="0" u="none" strike="noStrike" cap="none" dirty="0">
              <a:solidFill>
                <a:schemeClr val="dk1"/>
              </a:solidFill>
              <a:latin typeface="Arial"/>
              <a:ea typeface="Arial"/>
              <a:cs typeface="Arial"/>
              <a:sym typeface="Arial"/>
            </a:endParaRPr>
          </a:p>
          <a:p>
            <a:pPr lvl="0">
              <a:buSzPts val="1000"/>
            </a:pPr>
            <a:r>
              <a:rPr lang="en" sz="1000" b="0" i="0" u="none" strike="noStrike" cap="none" dirty="0">
                <a:solidFill>
                  <a:schemeClr val="dk1"/>
                </a:solidFill>
                <a:latin typeface="Arial"/>
                <a:ea typeface="Arial"/>
                <a:cs typeface="Arial"/>
                <a:sym typeface="Arial"/>
              </a:rPr>
              <a:t>You should understand this opt-out means your medical information will not be visible through MX to help your participating caregiver coordinate your care, regardless of the clinical site you visit.</a:t>
            </a:r>
            <a:r>
              <a:rPr lang="en" sz="1000" dirty="0">
                <a:solidFill>
                  <a:schemeClr val="dk1"/>
                </a:solidFill>
              </a:rPr>
              <a:t> To opt-out, visit </a:t>
            </a:r>
            <a:r>
              <a:rPr lang="en" sz="1000" u="sng" dirty="0">
                <a:solidFill>
                  <a:schemeClr val="hlink"/>
                </a:solidFill>
                <a:hlinkClick r:id="rId4"/>
              </a:rPr>
              <a:t>www.manifestmedex.org/opt-out/</a:t>
            </a:r>
            <a:r>
              <a:rPr lang="en" sz="1000" dirty="0">
                <a:solidFill>
                  <a:schemeClr val="dk1"/>
                </a:solidFill>
              </a:rPr>
              <a:t> or call (800) 490-7617.</a:t>
            </a:r>
            <a:endParaRPr sz="1000" dirty="0">
              <a:solidFill>
                <a:schemeClr val="dk1"/>
              </a:solidFill>
            </a:endParaRPr>
          </a:p>
          <a:p>
            <a:pPr marL="0" marR="0" lvl="0" indent="0" algn="l" rtl="0">
              <a:lnSpc>
                <a:spcPct val="100000"/>
              </a:lnSpc>
              <a:spcBef>
                <a:spcPts val="0"/>
              </a:spcBef>
              <a:spcAft>
                <a:spcPts val="0"/>
              </a:spcAft>
              <a:buClr>
                <a:srgbClr val="000000"/>
              </a:buClr>
              <a:buSzPts val="1000"/>
              <a:buFont typeface="Arial"/>
              <a:buNone/>
            </a:pPr>
            <a:endParaRPr sz="1000" dirty="0">
              <a:solidFill>
                <a:schemeClr val="dk1"/>
              </a:solidFill>
            </a:endParaRPr>
          </a:p>
          <a:p>
            <a:pPr lvl="0">
              <a:buSzPts val="1000"/>
            </a:pPr>
            <a:r>
              <a:rPr lang="en-US" sz="1000" dirty="0">
                <a:solidFill>
                  <a:schemeClr val="dk1"/>
                </a:solidFill>
              </a:rPr>
              <a:t>Your opt out does not apply to the exchange of information that MX supports between plans and providers for purposes of authorizing services for you.</a:t>
            </a:r>
            <a:endParaRPr sz="1000" dirty="0">
              <a:solidFill>
                <a:schemeClr val="dk1"/>
              </a:solidFill>
            </a:endParaRPr>
          </a:p>
          <a:p>
            <a:pPr marL="0" marR="0" lvl="0" indent="0" algn="l" rtl="0">
              <a:lnSpc>
                <a:spcPct val="100000"/>
              </a:lnSpc>
              <a:spcBef>
                <a:spcPts val="0"/>
              </a:spcBef>
              <a:spcAft>
                <a:spcPts val="0"/>
              </a:spcAft>
              <a:buClr>
                <a:srgbClr val="000000"/>
              </a:buClr>
              <a:buSzPts val="1000"/>
              <a:buFont typeface="Arial"/>
              <a:buNone/>
            </a:pPr>
            <a:endParaRPr sz="1000" dirty="0">
              <a:solidFill>
                <a:schemeClr val="dk1"/>
              </a:solidFill>
            </a:endParaRPr>
          </a:p>
          <a:p>
            <a:pPr marL="0" lvl="0" indent="0" algn="l" rtl="0">
              <a:spcBef>
                <a:spcPts val="0"/>
              </a:spcBef>
              <a:spcAft>
                <a:spcPts val="0"/>
              </a:spcAft>
              <a:buClr>
                <a:schemeClr val="dk1"/>
              </a:buClr>
              <a:buSzPts val="1100"/>
              <a:buFont typeface="Arial"/>
              <a:buNone/>
            </a:pPr>
            <a:r>
              <a:rPr lang="en" sz="1100" b="1" dirty="0">
                <a:solidFill>
                  <a:schemeClr val="dk1"/>
                </a:solidFill>
              </a:rPr>
              <a:t>Can I change my mind after opting-out?</a:t>
            </a:r>
          </a:p>
          <a:p>
            <a:pPr marL="0" lvl="0" indent="0" algn="l" rtl="0">
              <a:spcBef>
                <a:spcPts val="0"/>
              </a:spcBef>
              <a:spcAft>
                <a:spcPts val="0"/>
              </a:spcAft>
              <a:buClr>
                <a:schemeClr val="dk1"/>
              </a:buClr>
              <a:buSzPts val="1100"/>
              <a:buFont typeface="Arial"/>
              <a:buNone/>
            </a:pPr>
            <a:endParaRPr sz="1000" dirty="0">
              <a:solidFill>
                <a:schemeClr val="dk1"/>
              </a:solidFill>
            </a:endParaRPr>
          </a:p>
          <a:p>
            <a:pPr lvl="0">
              <a:buSzPts val="1000"/>
            </a:pPr>
            <a:r>
              <a:rPr lang="en" sz="1000" dirty="0">
                <a:solidFill>
                  <a:schemeClr val="dk1"/>
                </a:solidFill>
                <a:latin typeface="+mj-lt"/>
              </a:rPr>
              <a:t>You’re welcome to choose to participate again anytime. </a:t>
            </a:r>
            <a:r>
              <a:rPr lang="en" sz="1000" b="0" i="0" u="none" strike="noStrike" cap="none" dirty="0">
                <a:solidFill>
                  <a:schemeClr val="dk1"/>
                </a:solidFill>
                <a:latin typeface="+mj-lt"/>
                <a:ea typeface="Arial"/>
                <a:cs typeface="Arial"/>
                <a:sym typeface="Arial"/>
              </a:rPr>
              <a:t>You may </a:t>
            </a:r>
            <a:r>
              <a:rPr lang="en-US" sz="1000" dirty="0">
                <a:solidFill>
                  <a:schemeClr val="dk1"/>
                </a:solidFill>
                <a:latin typeface="+mj-lt"/>
              </a:rPr>
              <a:t>opt back in </a:t>
            </a:r>
            <a:r>
              <a:rPr lang="en-US" sz="1000" dirty="0">
                <a:latin typeface="+mj-lt"/>
              </a:rPr>
              <a:t>by calling 1 (800) 490-7617 or by filling out a form available at: </a:t>
            </a:r>
            <a:r>
              <a:rPr lang="en-US" sz="1000" u="sng" dirty="0">
                <a:latin typeface="+mj-lt"/>
                <a:hlinkClick r:id="rId5"/>
              </a:rPr>
              <a:t>https://www.manifestmedex.org/opt-out-2/</a:t>
            </a:r>
            <a:r>
              <a:rPr lang="en" sz="1000" b="0" i="0" u="none" strike="noStrike" cap="none" dirty="0">
                <a:solidFill>
                  <a:schemeClr val="dk1"/>
                </a:solidFill>
                <a:latin typeface="+mj-lt"/>
                <a:ea typeface="Arial"/>
                <a:cs typeface="Arial"/>
                <a:sym typeface="Arial"/>
              </a:rPr>
              <a:t>	</a:t>
            </a: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rgbClr val="000000"/>
              </a:solidFill>
              <a:latin typeface="Arial"/>
              <a:ea typeface="Arial"/>
              <a:cs typeface="Arial"/>
              <a:sym typeface="Arial"/>
            </a:endParaRPr>
          </a:p>
        </p:txBody>
      </p:sp>
      <p:sp>
        <p:nvSpPr>
          <p:cNvPr id="10" name="Google Shape;45;p9">
            <a:extLst>
              <a:ext uri="{FF2B5EF4-FFF2-40B4-BE49-F238E27FC236}">
                <a16:creationId xmlns:a16="http://schemas.microsoft.com/office/drawing/2014/main" id="{ED3C4935-A853-864B-B224-2208DDC62825}"/>
              </a:ext>
            </a:extLst>
          </p:cNvPr>
          <p:cNvSpPr txBox="1"/>
          <p:nvPr/>
        </p:nvSpPr>
        <p:spPr>
          <a:xfrm>
            <a:off x="3777900" y="437938"/>
            <a:ext cx="2397269" cy="612911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b="1" dirty="0">
                <a:solidFill>
                  <a:schemeClr val="dk1"/>
                </a:solidFill>
              </a:rPr>
              <a:t>FAQ about HIE</a:t>
            </a:r>
            <a:endParaRPr lang="en-US" dirty="0"/>
          </a:p>
          <a:p>
            <a:pPr marL="0" lvl="0" indent="0" algn="l" rtl="0">
              <a:spcBef>
                <a:spcPts val="0"/>
              </a:spcBef>
              <a:spcAft>
                <a:spcPts val="0"/>
              </a:spcAft>
              <a:buClr>
                <a:schemeClr val="dk1"/>
              </a:buClr>
              <a:buSzPts val="1100"/>
              <a:buFont typeface="Arial"/>
              <a:buNone/>
            </a:pPr>
            <a:endParaRPr sz="1100" b="1" dirty="0">
              <a:solidFill>
                <a:schemeClr val="dk1"/>
              </a:solidFill>
            </a:endParaRPr>
          </a:p>
          <a:p>
            <a:pPr marL="0" lvl="0" indent="0" algn="l" rtl="0">
              <a:spcBef>
                <a:spcPts val="0"/>
              </a:spcBef>
              <a:spcAft>
                <a:spcPts val="0"/>
              </a:spcAft>
              <a:buClr>
                <a:schemeClr val="dk1"/>
              </a:buClr>
              <a:buSzPts val="1100"/>
              <a:buFont typeface="Arial"/>
              <a:buNone/>
            </a:pPr>
            <a:r>
              <a:rPr lang="en" sz="1100" b="1" dirty="0">
                <a:solidFill>
                  <a:schemeClr val="dk1"/>
                </a:solidFill>
              </a:rPr>
              <a:t>What is Manifest </a:t>
            </a:r>
            <a:r>
              <a:rPr lang="en" sz="1100" b="1" dirty="0" err="1">
                <a:solidFill>
                  <a:schemeClr val="dk1"/>
                </a:solidFill>
              </a:rPr>
              <a:t>MedEx</a:t>
            </a:r>
            <a:r>
              <a:rPr lang="en" sz="1100" b="1" dirty="0">
                <a:solidFill>
                  <a:schemeClr val="dk1"/>
                </a:solidFill>
              </a:rPr>
              <a:t>?</a:t>
            </a:r>
            <a:endParaRPr sz="1100" b="1" dirty="0">
              <a:solidFill>
                <a:schemeClr val="dk1"/>
              </a:solidFill>
            </a:endParaRPr>
          </a:p>
          <a:p>
            <a:pPr lvl="0">
              <a:lnSpc>
                <a:spcPct val="115000"/>
              </a:lnSpc>
              <a:buClr>
                <a:schemeClr val="dk1"/>
              </a:buClr>
              <a:buSzPts val="1000"/>
            </a:pPr>
            <a:endParaRPr lang="en-US" sz="1000" dirty="0">
              <a:solidFill>
                <a:schemeClr val="dk1"/>
              </a:solidFill>
            </a:endParaRPr>
          </a:p>
          <a:p>
            <a:pPr lvl="0">
              <a:lnSpc>
                <a:spcPct val="115000"/>
              </a:lnSpc>
              <a:buClr>
                <a:schemeClr val="dk1"/>
              </a:buClr>
              <a:buSzPts val="1000"/>
            </a:pPr>
            <a:r>
              <a:rPr lang="en-US" sz="1000" dirty="0">
                <a:solidFill>
                  <a:schemeClr val="dk1"/>
                </a:solidFill>
              </a:rPr>
              <a:t>Manifest </a:t>
            </a:r>
            <a:r>
              <a:rPr lang="en-US" sz="1000" dirty="0" err="1">
                <a:solidFill>
                  <a:schemeClr val="dk1"/>
                </a:solidFill>
              </a:rPr>
              <a:t>MedEx</a:t>
            </a:r>
            <a:r>
              <a:rPr lang="en-US" sz="1000" dirty="0">
                <a:solidFill>
                  <a:schemeClr val="dk1"/>
                </a:solidFill>
              </a:rPr>
              <a:t> </a:t>
            </a:r>
            <a:r>
              <a:rPr lang="en" sz="1000" dirty="0">
                <a:solidFill>
                  <a:schemeClr val="dk1"/>
                </a:solidFill>
              </a:rPr>
              <a:t>is a secure nonprofit network for doctors, health plans, hospitals, and other caregivers to share important health information to improve patient care. MX combines information from separate healthcare organizations to help caregivers quickly access the information they need to make more informed decisions about your care.</a:t>
            </a:r>
            <a:endParaRPr sz="1000" dirty="0">
              <a:solidFill>
                <a:schemeClr val="dk1"/>
              </a:solidFill>
            </a:endParaRPr>
          </a:p>
          <a:p>
            <a:pPr marL="457200" lvl="0" indent="-228600" algn="l" rtl="0">
              <a:lnSpc>
                <a:spcPct val="115000"/>
              </a:lnSpc>
              <a:spcBef>
                <a:spcPts val="0"/>
              </a:spcBef>
              <a:spcAft>
                <a:spcPts val="0"/>
              </a:spcAft>
              <a:buClr>
                <a:schemeClr val="dk1"/>
              </a:buClr>
              <a:buSzPts val="1100"/>
              <a:buFont typeface="Arial"/>
              <a:buNone/>
            </a:pPr>
            <a:r>
              <a:rPr lang="en" sz="1100" dirty="0">
                <a:solidFill>
                  <a:schemeClr val="dk1"/>
                </a:solidFill>
              </a:rPr>
              <a:t>			</a:t>
            </a:r>
            <a:endParaRPr sz="1100" b="1" dirty="0">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dirty="0">
                <a:solidFill>
                  <a:schemeClr val="dk1"/>
                </a:solidFill>
                <a:latin typeface="Arial"/>
                <a:ea typeface="Arial"/>
                <a:cs typeface="Arial"/>
                <a:sym typeface="Arial"/>
              </a:rPr>
              <a:t>What type of health information is sent to MX?</a:t>
            </a: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dirty="0">
                <a:solidFill>
                  <a:schemeClr val="dk1"/>
                </a:solidFill>
                <a:latin typeface="Arial"/>
                <a:ea typeface="Arial"/>
                <a:cs typeface="Arial"/>
                <a:sym typeface="Arial"/>
              </a:rPr>
              <a:t>A patient’s MX record includes allergies, visit history, medications, appointments, insurance information, clinical documents, laboratory results, immunizations, and radiology reports. To make sure health information is entered into the right record, the system includes name, address, date of birth, gender, phone number, and medical record numbers from the sites of care.</a:t>
            </a: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dirty="0">
                <a:solidFill>
                  <a:schemeClr val="dk1"/>
                </a:solidFill>
                <a:latin typeface="Arial"/>
                <a:ea typeface="Arial"/>
                <a:cs typeface="Arial"/>
                <a:sym typeface="Arial"/>
              </a:rPr>
              <a:t>Who has access to my information in MX?</a:t>
            </a: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dirty="0">
                <a:solidFill>
                  <a:schemeClr val="dk1"/>
                </a:solidFill>
                <a:latin typeface="Arial"/>
                <a:ea typeface="Arial"/>
                <a:cs typeface="Arial"/>
                <a:sym typeface="Arial"/>
              </a:rPr>
              <a:t>Your information is accessible only by caregivers, such as your </a:t>
            </a:r>
            <a:r>
              <a:rPr lang="en-US" sz="1000" b="0" i="0" u="none" strike="noStrike" cap="none" dirty="0">
                <a:solidFill>
                  <a:schemeClr val="dk1"/>
                </a:solidFill>
                <a:latin typeface="Arial"/>
                <a:ea typeface="Arial"/>
                <a:cs typeface="Arial"/>
                <a:sym typeface="Arial"/>
              </a:rPr>
              <a:t>primary care provider, health plan care manager and doctors in th</a:t>
            </a:r>
            <a:r>
              <a:rPr lang="en-US" sz="1000" dirty="0">
                <a:solidFill>
                  <a:schemeClr val="dk1"/>
                </a:solidFill>
              </a:rPr>
              <a:t>e emergency room</a:t>
            </a:r>
            <a:r>
              <a:rPr lang="en" sz="1000" b="0" i="0" u="none" strike="noStrike" cap="none" dirty="0">
                <a:solidFill>
                  <a:schemeClr val="dk1"/>
                </a:solidFill>
                <a:latin typeface="Arial"/>
                <a:ea typeface="Arial"/>
                <a:cs typeface="Arial"/>
                <a:sym typeface="Arial"/>
              </a:rPr>
              <a:t>. The MX system is secure and private. The system keeps track of who has looked at your record and when and what parts they looked at. 	</a:t>
            </a: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dirty="0">
                <a:solidFill>
                  <a:schemeClr val="dk1"/>
                </a:solidFill>
                <a:latin typeface="Arial"/>
                <a:ea typeface="Arial"/>
                <a:cs typeface="Arial"/>
                <a:sym typeface="Arial"/>
              </a:rPr>
              <a:t>		</a:t>
            </a:r>
            <a:r>
              <a:rPr lang="en" sz="1100" b="0" i="0" u="none" strike="noStrike" cap="none" dirty="0">
                <a:solidFill>
                  <a:schemeClr val="dk1"/>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458</Words>
  <Application>Microsoft Office PowerPoint</Application>
  <PresentationFormat>Custom</PresentationFormat>
  <Paragraphs>92</Paragraphs>
  <Slides>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Williams</dc:creator>
  <cp:lastModifiedBy>Sandra Parker</cp:lastModifiedBy>
  <cp:revision>19</cp:revision>
  <cp:lastPrinted>2019-07-09T23:35:45Z</cp:lastPrinted>
  <dcterms:modified xsi:type="dcterms:W3CDTF">2020-01-23T20:58:38Z</dcterms:modified>
</cp:coreProperties>
</file>